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3" r:id="rId9"/>
    <p:sldId id="265" r:id="rId10"/>
    <p:sldId id="264" r:id="rId11"/>
    <p:sldId id="266" r:id="rId12"/>
    <p:sldId id="267" r:id="rId13"/>
    <p:sldId id="268" r:id="rId14"/>
    <p:sldId id="269" r:id="rId15"/>
    <p:sldId id="270" r:id="rId16"/>
    <p:sldId id="271" r:id="rId17"/>
    <p:sldId id="26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DE989D44-F471-4431-9040-8645988EDF32}" type="datetimeFigureOut">
              <a:rPr lang="en-MY" smtClean="0"/>
            </a:fld>
            <a:endParaRPr lang="en-MY"/>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MY"/>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A8CFE6B-68CB-4459-A6EB-0828DCB85410}" type="slidenum">
              <a:rPr lang="en-MY" smtClean="0"/>
            </a:fld>
            <a:endParaRPr lang="en-MY"/>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E989D44-F471-4431-9040-8645988EDF32}"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CA8CFE6B-68CB-4459-A6EB-0828DCB85410}" type="slidenum">
              <a:rPr lang="en-MY" smtClean="0"/>
            </a:fld>
            <a:endParaRPr lang="en-MY"/>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E989D44-F471-4431-9040-8645988EDF32}"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CA8CFE6B-68CB-4459-A6EB-0828DCB85410}" type="slidenum">
              <a:rPr lang="en-MY" smtClean="0"/>
            </a:fld>
            <a:endParaRPr lang="en-MY"/>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E989D44-F471-4431-9040-8645988EDF32}"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CA8CFE6B-68CB-4459-A6EB-0828DCB85410}" type="slidenum">
              <a:rPr lang="en-MY" smtClean="0"/>
            </a:fld>
            <a:endParaRPr lang="en-MY"/>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E989D44-F471-4431-9040-8645988EDF32}"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CA8CFE6B-68CB-4459-A6EB-0828DCB85410}" type="slidenum">
              <a:rPr lang="en-MY" smtClean="0"/>
            </a:fld>
            <a:endParaRPr lang="en-MY"/>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DE989D44-F471-4431-9040-8645988EDF32}"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CA8CFE6B-68CB-4459-A6EB-0828DCB85410}" type="slidenum">
              <a:rPr lang="en-MY" smtClean="0"/>
            </a:fld>
            <a:endParaRPr lang="en-MY"/>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E989D44-F471-4431-9040-8645988EDF32}" type="datetimeFigureOut">
              <a:rPr lang="en-MY" smtClean="0"/>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CA8CFE6B-68CB-4459-A6EB-0828DCB85410}" type="slidenum">
              <a:rPr lang="en-MY" smtClean="0"/>
            </a:fld>
            <a:endParaRPr lang="en-MY"/>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989D44-F471-4431-9040-8645988EDF32}" type="datetimeFigureOut">
              <a:rPr lang="en-MY" smtClean="0"/>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CA8CFE6B-68CB-4459-A6EB-0828DCB85410}" type="slidenum">
              <a:rPr lang="en-MY" smtClean="0"/>
            </a:fld>
            <a:endParaRPr lang="en-MY"/>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89D44-F471-4431-9040-8645988EDF32}" type="datetimeFigureOut">
              <a:rPr lang="en-MY" smtClean="0"/>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CA8CFE6B-68CB-4459-A6EB-0828DCB85410}" type="slidenum">
              <a:rPr lang="en-MY" smtClean="0"/>
            </a:fld>
            <a:endParaRPr lang="en-MY"/>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E989D44-F471-4431-9040-8645988EDF32}"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CA8CFE6B-68CB-4459-A6EB-0828DCB85410}" type="slidenum">
              <a:rPr lang="en-MY" smtClean="0"/>
            </a:fld>
            <a:endParaRPr lang="en-MY"/>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E989D44-F471-4431-9040-8645988EDF32}"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CA8CFE6B-68CB-4459-A6EB-0828DCB85410}" type="slidenum">
              <a:rPr lang="en-MY" smtClean="0"/>
            </a:fld>
            <a:endParaRPr lang="en-MY"/>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E989D44-F471-4431-9040-8645988EDF32}" type="datetimeFigureOut">
              <a:rPr lang="en-MY" smtClean="0"/>
            </a:fld>
            <a:endParaRPr lang="en-MY"/>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MY"/>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A8CFE6B-68CB-4459-A6EB-0828DCB85410}" type="slidenum">
              <a:rPr lang="en-MY" smtClean="0"/>
            </a:fld>
            <a:endParaRPr lang="en-MY"/>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anose="020B0503020204020204"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5pPr>
      <a:lvl6pPr marL="16002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6pPr>
      <a:lvl7pPr marL="189992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7pPr>
      <a:lvl8pPr marL="2200275"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8pPr>
      <a:lvl9pPr marL="2499995"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Rounded Corners 6"/>
          <p:cNvSpPr/>
          <p:nvPr/>
        </p:nvSpPr>
        <p:spPr>
          <a:xfrm>
            <a:off x="7753349" y="563562"/>
            <a:ext cx="3990975" cy="2503488"/>
          </a:xfrm>
          <a:prstGeom prst="roundRect">
            <a:avLst/>
          </a:prstGeom>
          <a:solidFill>
            <a:schemeClr val="accent6">
              <a:lumMod val="40000"/>
              <a:lumOff val="60000"/>
              <a:alpha val="61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ctrTitle"/>
          </p:nvPr>
        </p:nvSpPr>
        <p:spPr>
          <a:xfrm>
            <a:off x="7753349" y="563562"/>
            <a:ext cx="3990975" cy="638175"/>
          </a:xfrm>
        </p:spPr>
        <p:txBody>
          <a:bodyPr>
            <a:noAutofit/>
          </a:bodyPr>
          <a:lstStyle/>
          <a:p>
            <a:r>
              <a:rPr lang="zh-CN" altLang="en-US" sz="3200" b="1" dirty="0">
                <a:solidFill>
                  <a:schemeClr val="tx1"/>
                </a:solidFill>
                <a:latin typeface="+mj-ea"/>
              </a:rPr>
              <a:t>網頁設計期末報告</a:t>
            </a:r>
            <a:endParaRPr lang="en-MY" sz="3200" b="1" dirty="0">
              <a:solidFill>
                <a:schemeClr val="tx1"/>
              </a:solidFill>
              <a:latin typeface="+mj-ea"/>
            </a:endParaRPr>
          </a:p>
        </p:txBody>
      </p:sp>
      <p:sp>
        <p:nvSpPr>
          <p:cNvPr id="3" name="Subtitle 2"/>
          <p:cNvSpPr>
            <a:spLocks noGrp="1"/>
          </p:cNvSpPr>
          <p:nvPr>
            <p:ph type="subTitle" idx="1"/>
          </p:nvPr>
        </p:nvSpPr>
        <p:spPr>
          <a:xfrm>
            <a:off x="8305798" y="2006499"/>
            <a:ext cx="2886075" cy="931862"/>
          </a:xfrm>
        </p:spPr>
        <p:txBody>
          <a:bodyPr/>
          <a:lstStyle/>
          <a:p>
            <a:r>
              <a:rPr lang="zh-CN" altLang="en-US" b="1" dirty="0">
                <a:solidFill>
                  <a:schemeClr val="tx1"/>
                </a:solidFill>
              </a:rPr>
              <a:t>資工一  </a:t>
            </a:r>
            <a:r>
              <a:rPr lang="en-US" altLang="zh-CN" b="1" dirty="0">
                <a:solidFill>
                  <a:schemeClr val="tx1"/>
                </a:solidFill>
              </a:rPr>
              <a:t>409410069</a:t>
            </a:r>
            <a:endParaRPr lang="en-MY" altLang="zh-CN" b="1" dirty="0">
              <a:solidFill>
                <a:schemeClr val="tx1"/>
              </a:solidFill>
            </a:endParaRPr>
          </a:p>
          <a:p>
            <a:r>
              <a:rPr lang="zh-CN" altLang="en-US" b="1" dirty="0">
                <a:solidFill>
                  <a:schemeClr val="tx1"/>
                </a:solidFill>
              </a:rPr>
              <a:t>吳埕頡</a:t>
            </a:r>
            <a:endParaRPr lang="en-MY" b="1" dirty="0">
              <a:solidFill>
                <a:schemeClr val="tx1"/>
              </a:solidFill>
            </a:endParaRPr>
          </a:p>
        </p:txBody>
      </p:sp>
      <p:sp>
        <p:nvSpPr>
          <p:cNvPr id="6" name="TextBox 5"/>
          <p:cNvSpPr txBox="1"/>
          <p:nvPr/>
        </p:nvSpPr>
        <p:spPr>
          <a:xfrm>
            <a:off x="8305797" y="1342508"/>
            <a:ext cx="2886076" cy="523220"/>
          </a:xfrm>
          <a:prstGeom prst="rect">
            <a:avLst/>
          </a:prstGeom>
          <a:noFill/>
        </p:spPr>
        <p:txBody>
          <a:bodyPr wrap="square" rtlCol="0">
            <a:spAutoFit/>
          </a:bodyPr>
          <a:lstStyle/>
          <a:p>
            <a:pPr algn="ctr"/>
            <a:r>
              <a:rPr lang="zh-CN" altLang="en-US" sz="2800" b="1" dirty="0">
                <a:latin typeface="+mj-ea"/>
                <a:ea typeface="+mj-ea"/>
              </a:rPr>
              <a:t>狐狸的神秘傳説</a:t>
            </a:r>
            <a:endParaRPr lang="en-MY" sz="2800" b="1" dirty="0">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903" y="380865"/>
            <a:ext cx="3780676" cy="523220"/>
          </a:xfrm>
          <a:prstGeom prst="rect">
            <a:avLst/>
          </a:prstGeom>
          <a:noFill/>
        </p:spPr>
        <p:txBody>
          <a:bodyPr wrap="square" rtlCol="0">
            <a:spAutoFit/>
          </a:bodyPr>
          <a:lstStyle/>
          <a:p>
            <a:r>
              <a:rPr lang="zh-TW" altLang="en-US" sz="2800" b="1" u="sng" dirty="0"/>
              <a:t>玩家游戲人物資料頁面</a:t>
            </a:r>
            <a:endParaRPr lang="zh-TW" altLang="en-US" sz="2800" b="1" u="sng"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4522" y="983599"/>
            <a:ext cx="10838316" cy="53535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903" y="380865"/>
            <a:ext cx="3780676" cy="523220"/>
          </a:xfrm>
          <a:prstGeom prst="rect">
            <a:avLst/>
          </a:prstGeom>
          <a:noFill/>
        </p:spPr>
        <p:txBody>
          <a:bodyPr wrap="square" rtlCol="0">
            <a:spAutoFit/>
          </a:bodyPr>
          <a:lstStyle/>
          <a:p>
            <a:r>
              <a:rPr lang="zh-TW" altLang="en-US" sz="2800" b="1" u="sng" dirty="0"/>
              <a:t>游戲存檔頁面</a:t>
            </a:r>
            <a:endParaRPr lang="zh-TW" altLang="en-US" sz="2800" b="1" u="sng"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2251" y="979307"/>
            <a:ext cx="10829676" cy="53833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903" y="380865"/>
            <a:ext cx="3780676" cy="523220"/>
          </a:xfrm>
          <a:prstGeom prst="rect">
            <a:avLst/>
          </a:prstGeom>
          <a:noFill/>
        </p:spPr>
        <p:txBody>
          <a:bodyPr wrap="square" rtlCol="0">
            <a:spAutoFit/>
          </a:bodyPr>
          <a:lstStyle/>
          <a:p>
            <a:r>
              <a:rPr lang="zh-TW" altLang="en-US" sz="2800" b="1" u="sng" dirty="0"/>
              <a:t>游戲存檔頁面</a:t>
            </a:r>
            <a:endParaRPr lang="zh-TW" altLang="en-US" sz="2800" b="1" u="sng"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6590" y="1019862"/>
            <a:ext cx="10551232" cy="52616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903" y="380865"/>
            <a:ext cx="3780676" cy="523220"/>
          </a:xfrm>
          <a:prstGeom prst="rect">
            <a:avLst/>
          </a:prstGeom>
          <a:noFill/>
        </p:spPr>
        <p:txBody>
          <a:bodyPr wrap="square" rtlCol="0">
            <a:spAutoFit/>
          </a:bodyPr>
          <a:lstStyle/>
          <a:p>
            <a:r>
              <a:rPr lang="zh-TW" altLang="en-US" sz="2800" b="1" u="sng" dirty="0"/>
              <a:t>游戲存檔頁面</a:t>
            </a:r>
            <a:endParaRPr lang="zh-TW" altLang="en-US" sz="2800" b="1" u="sng"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1784" y="969931"/>
            <a:ext cx="10810854" cy="53683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903" y="380865"/>
            <a:ext cx="3780676" cy="523220"/>
          </a:xfrm>
          <a:prstGeom prst="rect">
            <a:avLst/>
          </a:prstGeom>
          <a:noFill/>
        </p:spPr>
        <p:txBody>
          <a:bodyPr wrap="square" rtlCol="0">
            <a:spAutoFit/>
          </a:bodyPr>
          <a:lstStyle/>
          <a:p>
            <a:r>
              <a:rPr lang="zh-TW" altLang="en-US" sz="2800" b="1" u="sng" dirty="0"/>
              <a:t>狐狸民間傳説解說頁面</a:t>
            </a:r>
            <a:endParaRPr lang="zh-TW" altLang="en-US" sz="2800" b="1" u="sng"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260" y="904085"/>
            <a:ext cx="10480431" cy="52208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2903" y="380865"/>
            <a:ext cx="3780676" cy="523220"/>
          </a:xfrm>
          <a:prstGeom prst="rect">
            <a:avLst/>
          </a:prstGeom>
          <a:noFill/>
        </p:spPr>
        <p:txBody>
          <a:bodyPr wrap="square" rtlCol="0">
            <a:spAutoFit/>
          </a:bodyPr>
          <a:lstStyle/>
          <a:p>
            <a:r>
              <a:rPr lang="zh-TW" altLang="en-US" sz="2800" b="1" u="sng" dirty="0"/>
              <a:t>關於游戲資料頁面</a:t>
            </a:r>
            <a:endParaRPr lang="zh-TW" altLang="en-US" sz="2800" b="1" u="sng"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610" y="904084"/>
            <a:ext cx="11097999" cy="534822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66646" y="2802655"/>
            <a:ext cx="6658708" cy="923330"/>
          </a:xfrm>
          <a:prstGeom prst="rect">
            <a:avLst/>
          </a:prstGeom>
          <a:noFill/>
        </p:spPr>
        <p:txBody>
          <a:bodyPr wrap="square" rtlCol="0">
            <a:spAutoFit/>
          </a:bodyPr>
          <a:lstStyle/>
          <a:p>
            <a:pPr algn="ctr"/>
            <a:r>
              <a:rPr lang="zh-CN" altLang="en-US" sz="5400" b="1" dirty="0"/>
              <a:t>謝謝耐心聆聽！</a:t>
            </a:r>
            <a:endParaRPr lang="en-MY" sz="5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3481" y="764687"/>
            <a:ext cx="9591675" cy="2185214"/>
          </a:xfrm>
          <a:prstGeom prst="rect">
            <a:avLst/>
          </a:prstGeom>
          <a:noFill/>
        </p:spPr>
        <p:txBody>
          <a:bodyPr wrap="square" rtlCol="0">
            <a:spAutoFit/>
          </a:bodyPr>
          <a:lstStyle/>
          <a:p>
            <a:r>
              <a:rPr lang="zh-CN" altLang="en-US" sz="2800" b="1" u="sng" dirty="0"/>
              <a:t>動機：</a:t>
            </a:r>
            <a:endParaRPr lang="en-MY" altLang="zh-CN" sz="2800" b="1" u="sng" dirty="0"/>
          </a:p>
          <a:p>
            <a:pPr>
              <a:lnSpc>
                <a:spcPct val="150000"/>
              </a:lnSpc>
            </a:pPr>
            <a:r>
              <a:rPr lang="zh-CN" altLang="en-US" dirty="0"/>
              <a:t>本身對鬼怪靈異傳説之類的課題感興趣，想做個小游戲來講解關於他們的故事。</a:t>
            </a:r>
            <a:endParaRPr lang="en-MY" altLang="zh-CN" dirty="0"/>
          </a:p>
          <a:p>
            <a:pPr>
              <a:lnSpc>
                <a:spcPct val="150000"/>
              </a:lnSpc>
            </a:pPr>
            <a:r>
              <a:rPr lang="zh-CN" altLang="en-US" dirty="0"/>
              <a:t>由於其中關於狐狸的傳説課題瞭解較清楚，所以以此作爲游戲内容的主題。</a:t>
            </a:r>
            <a:endParaRPr lang="en-MY" altLang="zh-CN" dirty="0"/>
          </a:p>
          <a:p>
            <a:endParaRPr lang="en-MY" dirty="0"/>
          </a:p>
          <a:p>
            <a:endParaRPr lang="en-MY" dirty="0"/>
          </a:p>
          <a:p>
            <a:endParaRPr lang="en-MY" dirty="0"/>
          </a:p>
        </p:txBody>
      </p:sp>
      <p:sp>
        <p:nvSpPr>
          <p:cNvPr id="5" name="TextBox 4"/>
          <p:cNvSpPr txBox="1"/>
          <p:nvPr/>
        </p:nvSpPr>
        <p:spPr>
          <a:xfrm>
            <a:off x="593481" y="3459932"/>
            <a:ext cx="7839075" cy="896336"/>
          </a:xfrm>
          <a:prstGeom prst="rect">
            <a:avLst/>
          </a:prstGeom>
          <a:noFill/>
        </p:spPr>
        <p:txBody>
          <a:bodyPr wrap="square" rtlCol="0">
            <a:spAutoFit/>
          </a:bodyPr>
          <a:lstStyle/>
          <a:p>
            <a:r>
              <a:rPr lang="zh-CN" altLang="en-US" sz="2800" b="1" u="sng" dirty="0"/>
              <a:t>目的：</a:t>
            </a:r>
            <a:endParaRPr lang="en-MY" altLang="zh-CN" sz="2800" b="1" u="sng" dirty="0"/>
          </a:p>
          <a:p>
            <a:pPr>
              <a:lnSpc>
                <a:spcPct val="150000"/>
              </a:lnSpc>
            </a:pPr>
            <a:r>
              <a:rPr lang="zh-CN" altLang="en-US" dirty="0"/>
              <a:t>玩家在游戲中一邊跟隨故事的劇情去探索關於狐狸的民間傳説和奇事。</a:t>
            </a:r>
            <a:endParaRPr lang="en-MY"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23878" y="2902151"/>
            <a:ext cx="3544243" cy="584775"/>
          </a:xfrm>
          <a:prstGeom prst="rect">
            <a:avLst/>
          </a:prstGeom>
          <a:noFill/>
        </p:spPr>
        <p:txBody>
          <a:bodyPr wrap="square" rtlCol="0">
            <a:spAutoFit/>
          </a:bodyPr>
          <a:lstStyle/>
          <a:p>
            <a:r>
              <a:rPr lang="zh-CN" altLang="en-US" sz="3200" b="1" u="sng" dirty="0"/>
              <a:t>網頁設計主結構：</a:t>
            </a:r>
            <a:endParaRPr lang="en-MY" sz="3200" b="1" u="sng" dirty="0"/>
          </a:p>
        </p:txBody>
      </p:sp>
      <p:sp>
        <p:nvSpPr>
          <p:cNvPr id="5" name="TextBox 4"/>
          <p:cNvSpPr txBox="1"/>
          <p:nvPr/>
        </p:nvSpPr>
        <p:spPr>
          <a:xfrm>
            <a:off x="1359875" y="2173312"/>
            <a:ext cx="1719385" cy="369332"/>
          </a:xfrm>
          <a:prstGeom prst="rect">
            <a:avLst/>
          </a:prstGeom>
          <a:noFill/>
        </p:spPr>
        <p:txBody>
          <a:bodyPr wrap="square" rtlCol="0">
            <a:spAutoFit/>
          </a:bodyPr>
          <a:lstStyle/>
          <a:p>
            <a:r>
              <a:rPr lang="zh-CN" altLang="en-US" dirty="0"/>
              <a:t>游戲主頁面</a:t>
            </a:r>
            <a:endParaRPr lang="en-MY" dirty="0"/>
          </a:p>
        </p:txBody>
      </p:sp>
      <p:sp>
        <p:nvSpPr>
          <p:cNvPr id="6" name="TextBox 5"/>
          <p:cNvSpPr txBox="1"/>
          <p:nvPr/>
        </p:nvSpPr>
        <p:spPr>
          <a:xfrm>
            <a:off x="4323878" y="1239743"/>
            <a:ext cx="2512647" cy="369332"/>
          </a:xfrm>
          <a:prstGeom prst="rect">
            <a:avLst/>
          </a:prstGeom>
          <a:noFill/>
        </p:spPr>
        <p:txBody>
          <a:bodyPr wrap="square" rtlCol="0">
            <a:spAutoFit/>
          </a:bodyPr>
          <a:lstStyle/>
          <a:p>
            <a:r>
              <a:rPr lang="zh-CN" altLang="en-US" dirty="0"/>
              <a:t>呈現游戲故事内容頁面</a:t>
            </a:r>
            <a:endParaRPr lang="en-MY" dirty="0"/>
          </a:p>
        </p:txBody>
      </p:sp>
      <p:sp>
        <p:nvSpPr>
          <p:cNvPr id="7" name="TextBox 6"/>
          <p:cNvSpPr txBox="1"/>
          <p:nvPr/>
        </p:nvSpPr>
        <p:spPr>
          <a:xfrm>
            <a:off x="9194799" y="4422504"/>
            <a:ext cx="1817077" cy="369332"/>
          </a:xfrm>
          <a:prstGeom prst="rect">
            <a:avLst/>
          </a:prstGeom>
          <a:noFill/>
        </p:spPr>
        <p:txBody>
          <a:bodyPr wrap="square" rtlCol="0">
            <a:spAutoFit/>
          </a:bodyPr>
          <a:lstStyle/>
          <a:p>
            <a:r>
              <a:rPr lang="zh-CN" altLang="en-US" dirty="0"/>
              <a:t>游戲存檔頁面</a:t>
            </a:r>
            <a:endParaRPr lang="en-MY" dirty="0"/>
          </a:p>
        </p:txBody>
      </p:sp>
      <p:sp>
        <p:nvSpPr>
          <p:cNvPr id="8" name="TextBox 7"/>
          <p:cNvSpPr txBox="1"/>
          <p:nvPr/>
        </p:nvSpPr>
        <p:spPr>
          <a:xfrm>
            <a:off x="6994768" y="865629"/>
            <a:ext cx="2907324" cy="369332"/>
          </a:xfrm>
          <a:prstGeom prst="rect">
            <a:avLst/>
          </a:prstGeom>
          <a:noFill/>
        </p:spPr>
        <p:txBody>
          <a:bodyPr wrap="square" rtlCol="0">
            <a:spAutoFit/>
          </a:bodyPr>
          <a:lstStyle/>
          <a:p>
            <a:r>
              <a:rPr lang="zh-CN" altLang="en-US" dirty="0"/>
              <a:t>玩家游戲人物資料頁面</a:t>
            </a:r>
            <a:endParaRPr lang="en-MY" dirty="0"/>
          </a:p>
        </p:txBody>
      </p:sp>
      <p:sp>
        <p:nvSpPr>
          <p:cNvPr id="9" name="TextBox 8"/>
          <p:cNvSpPr txBox="1"/>
          <p:nvPr/>
        </p:nvSpPr>
        <p:spPr>
          <a:xfrm>
            <a:off x="8827476" y="1881499"/>
            <a:ext cx="2551724" cy="369332"/>
          </a:xfrm>
          <a:prstGeom prst="rect">
            <a:avLst/>
          </a:prstGeom>
          <a:noFill/>
        </p:spPr>
        <p:txBody>
          <a:bodyPr wrap="square" rtlCol="0">
            <a:spAutoFit/>
          </a:bodyPr>
          <a:lstStyle/>
          <a:p>
            <a:r>
              <a:rPr lang="zh-CN" altLang="en-US" dirty="0"/>
              <a:t>狐狸民間傳説解說頁面</a:t>
            </a:r>
            <a:endParaRPr lang="en-MY" dirty="0"/>
          </a:p>
        </p:txBody>
      </p:sp>
      <p:sp>
        <p:nvSpPr>
          <p:cNvPr id="10" name="TextBox 9"/>
          <p:cNvSpPr txBox="1"/>
          <p:nvPr/>
        </p:nvSpPr>
        <p:spPr>
          <a:xfrm>
            <a:off x="1649045" y="5100173"/>
            <a:ext cx="2180494" cy="369332"/>
          </a:xfrm>
          <a:prstGeom prst="rect">
            <a:avLst/>
          </a:prstGeom>
          <a:noFill/>
        </p:spPr>
        <p:txBody>
          <a:bodyPr wrap="square" rtlCol="0">
            <a:spAutoFit/>
          </a:bodyPr>
          <a:lstStyle/>
          <a:p>
            <a:r>
              <a:rPr lang="zh-CN" altLang="en-US" dirty="0"/>
              <a:t>關於游戲資料頁面</a:t>
            </a:r>
            <a:endParaRPr lang="en-MY"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399" y="492369"/>
            <a:ext cx="2125785" cy="523220"/>
          </a:xfrm>
          <a:prstGeom prst="rect">
            <a:avLst/>
          </a:prstGeom>
          <a:noFill/>
        </p:spPr>
        <p:txBody>
          <a:bodyPr wrap="square" rtlCol="0">
            <a:spAutoFit/>
          </a:bodyPr>
          <a:lstStyle/>
          <a:p>
            <a:r>
              <a:rPr lang="zh-CN" altLang="en-US" sz="2800" b="1" u="sng" dirty="0"/>
              <a:t>游戲主頁面</a:t>
            </a:r>
            <a:endParaRPr lang="en-MY" sz="2800" b="1" u="sng"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399" y="1037081"/>
            <a:ext cx="10427517" cy="51429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6862" y="450388"/>
            <a:ext cx="3780676" cy="523220"/>
          </a:xfrm>
          <a:prstGeom prst="rect">
            <a:avLst/>
          </a:prstGeom>
          <a:noFill/>
        </p:spPr>
        <p:txBody>
          <a:bodyPr wrap="square" rtlCol="0">
            <a:spAutoFit/>
          </a:bodyPr>
          <a:lstStyle/>
          <a:p>
            <a:r>
              <a:rPr lang="zh-CN" altLang="en-US" sz="2800" b="1" u="sng" dirty="0"/>
              <a:t>呈現游戲故事内容頁面</a:t>
            </a:r>
            <a:endParaRPr lang="en-MY" sz="2800" b="1" u="sng"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6862" y="973608"/>
            <a:ext cx="11038979" cy="5286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8953" y="294080"/>
            <a:ext cx="4945170" cy="461665"/>
          </a:xfrm>
          <a:prstGeom prst="rect">
            <a:avLst/>
          </a:prstGeom>
          <a:noFill/>
        </p:spPr>
        <p:txBody>
          <a:bodyPr wrap="square" rtlCol="0">
            <a:spAutoFit/>
          </a:bodyPr>
          <a:lstStyle/>
          <a:p>
            <a:r>
              <a:rPr lang="zh-CN" altLang="en-US" sz="2400" b="1" u="sng" dirty="0"/>
              <a:t>游戲故事内容走向和選擇圖：</a:t>
            </a:r>
            <a:endParaRPr lang="en-MY" sz="2400" b="1" u="sng" dirty="0"/>
          </a:p>
        </p:txBody>
      </p:sp>
      <p:sp>
        <p:nvSpPr>
          <p:cNvPr id="7" name="Rectangle 6"/>
          <p:cNvSpPr/>
          <p:nvPr/>
        </p:nvSpPr>
        <p:spPr>
          <a:xfrm>
            <a:off x="298952" y="3290500"/>
            <a:ext cx="918279"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9" name="Straight Connector 8"/>
          <p:cNvCxnSpPr/>
          <p:nvPr/>
        </p:nvCxnSpPr>
        <p:spPr>
          <a:xfrm>
            <a:off x="1217231" y="3429000"/>
            <a:ext cx="455261" cy="0"/>
          </a:xfrm>
          <a:prstGeom prst="line">
            <a:avLst/>
          </a:prstGeom>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298953" y="3298537"/>
            <a:ext cx="779570" cy="276999"/>
          </a:xfrm>
          <a:prstGeom prst="rect">
            <a:avLst/>
          </a:prstGeom>
          <a:noFill/>
        </p:spPr>
        <p:txBody>
          <a:bodyPr wrap="square" rtlCol="0">
            <a:spAutoFit/>
          </a:bodyPr>
          <a:lstStyle/>
          <a:p>
            <a:r>
              <a:rPr lang="en-MY" sz="1200" b="1" dirty="0"/>
              <a:t>Choice 0</a:t>
            </a:r>
            <a:endParaRPr lang="en-MY" sz="1200" b="1" dirty="0"/>
          </a:p>
        </p:txBody>
      </p:sp>
      <p:sp>
        <p:nvSpPr>
          <p:cNvPr id="14" name="TextBox 13"/>
          <p:cNvSpPr txBox="1"/>
          <p:nvPr/>
        </p:nvSpPr>
        <p:spPr>
          <a:xfrm>
            <a:off x="1672493" y="3290498"/>
            <a:ext cx="779570" cy="276999"/>
          </a:xfrm>
          <a:prstGeom prst="rect">
            <a:avLst/>
          </a:prstGeom>
          <a:noFill/>
        </p:spPr>
        <p:txBody>
          <a:bodyPr wrap="square" rtlCol="0">
            <a:spAutoFit/>
          </a:bodyPr>
          <a:lstStyle/>
          <a:p>
            <a:r>
              <a:rPr lang="en-MY" sz="1200" b="1" dirty="0"/>
              <a:t>Choice 2</a:t>
            </a:r>
            <a:endParaRPr lang="en-MY" sz="1200" b="1" dirty="0"/>
          </a:p>
        </p:txBody>
      </p:sp>
      <p:sp>
        <p:nvSpPr>
          <p:cNvPr id="15" name="Rectangle 14"/>
          <p:cNvSpPr/>
          <p:nvPr/>
        </p:nvSpPr>
        <p:spPr>
          <a:xfrm>
            <a:off x="1672493" y="3290499"/>
            <a:ext cx="779570"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extBox 15"/>
          <p:cNvSpPr txBox="1"/>
          <p:nvPr/>
        </p:nvSpPr>
        <p:spPr>
          <a:xfrm>
            <a:off x="1741846" y="942699"/>
            <a:ext cx="779570" cy="276999"/>
          </a:xfrm>
          <a:prstGeom prst="rect">
            <a:avLst/>
          </a:prstGeom>
          <a:noFill/>
        </p:spPr>
        <p:txBody>
          <a:bodyPr wrap="square" rtlCol="0">
            <a:spAutoFit/>
          </a:bodyPr>
          <a:lstStyle/>
          <a:p>
            <a:r>
              <a:rPr lang="en-MY" sz="1200" b="1" dirty="0"/>
              <a:t>Choice 1</a:t>
            </a:r>
            <a:endParaRPr lang="en-MY" sz="1200" b="1" dirty="0"/>
          </a:p>
        </p:txBody>
      </p:sp>
      <p:sp>
        <p:nvSpPr>
          <p:cNvPr id="17" name="Rectangle 16"/>
          <p:cNvSpPr/>
          <p:nvPr/>
        </p:nvSpPr>
        <p:spPr>
          <a:xfrm>
            <a:off x="1672493" y="927041"/>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8" name="Straight Connector 17"/>
          <p:cNvCxnSpPr/>
          <p:nvPr/>
        </p:nvCxnSpPr>
        <p:spPr>
          <a:xfrm>
            <a:off x="1444861" y="1065540"/>
            <a:ext cx="0" cy="2363457"/>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endCxn id="17" idx="1"/>
          </p:cNvCxnSpPr>
          <p:nvPr/>
        </p:nvCxnSpPr>
        <p:spPr>
          <a:xfrm>
            <a:off x="1444861" y="1065540"/>
            <a:ext cx="227632" cy="1"/>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1967489" y="3567497"/>
            <a:ext cx="0" cy="2252147"/>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1967489" y="3909901"/>
            <a:ext cx="514880" cy="0"/>
          </a:xfrm>
          <a:prstGeom prst="line">
            <a:avLst/>
          </a:prstGeom>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2468199" y="3771402"/>
            <a:ext cx="918279" cy="276999"/>
          </a:xfrm>
          <a:prstGeom prst="rect">
            <a:avLst/>
          </a:prstGeom>
          <a:noFill/>
        </p:spPr>
        <p:txBody>
          <a:bodyPr wrap="square" rtlCol="0">
            <a:spAutoFit/>
          </a:bodyPr>
          <a:lstStyle/>
          <a:p>
            <a:r>
              <a:rPr lang="en-MY" sz="1200" b="1" dirty="0"/>
              <a:t>Choice 2.1</a:t>
            </a:r>
            <a:endParaRPr lang="en-MY" sz="1200" b="1" dirty="0"/>
          </a:p>
        </p:txBody>
      </p:sp>
      <p:sp>
        <p:nvSpPr>
          <p:cNvPr id="29" name="TextBox 28"/>
          <p:cNvSpPr txBox="1"/>
          <p:nvPr/>
        </p:nvSpPr>
        <p:spPr>
          <a:xfrm>
            <a:off x="2425735" y="5687019"/>
            <a:ext cx="918271" cy="276999"/>
          </a:xfrm>
          <a:prstGeom prst="rect">
            <a:avLst/>
          </a:prstGeom>
          <a:noFill/>
        </p:spPr>
        <p:txBody>
          <a:bodyPr wrap="square" rtlCol="0">
            <a:spAutoFit/>
          </a:bodyPr>
          <a:lstStyle/>
          <a:p>
            <a:r>
              <a:rPr lang="en-MY" sz="1200" b="1" dirty="0"/>
              <a:t>Choice 2.3</a:t>
            </a:r>
            <a:endParaRPr lang="en-MY" sz="1200" b="1" dirty="0"/>
          </a:p>
        </p:txBody>
      </p:sp>
      <p:sp>
        <p:nvSpPr>
          <p:cNvPr id="30" name="Rectangle 29"/>
          <p:cNvSpPr/>
          <p:nvPr/>
        </p:nvSpPr>
        <p:spPr>
          <a:xfrm>
            <a:off x="2482369" y="3771402"/>
            <a:ext cx="861637"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Rectangle 30"/>
          <p:cNvSpPr/>
          <p:nvPr/>
        </p:nvSpPr>
        <p:spPr>
          <a:xfrm>
            <a:off x="2452063" y="4412806"/>
            <a:ext cx="918279"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Rectangle 31"/>
          <p:cNvSpPr/>
          <p:nvPr/>
        </p:nvSpPr>
        <p:spPr>
          <a:xfrm>
            <a:off x="2452062" y="5682362"/>
            <a:ext cx="918279"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TextBox 33"/>
          <p:cNvSpPr txBox="1"/>
          <p:nvPr/>
        </p:nvSpPr>
        <p:spPr>
          <a:xfrm>
            <a:off x="2468199" y="4408837"/>
            <a:ext cx="918279" cy="276999"/>
          </a:xfrm>
          <a:prstGeom prst="rect">
            <a:avLst/>
          </a:prstGeom>
          <a:noFill/>
        </p:spPr>
        <p:txBody>
          <a:bodyPr wrap="square" rtlCol="0">
            <a:spAutoFit/>
          </a:bodyPr>
          <a:lstStyle/>
          <a:p>
            <a:r>
              <a:rPr lang="en-MY" sz="1200" b="1" dirty="0"/>
              <a:t>Choice 2.2</a:t>
            </a:r>
            <a:endParaRPr lang="en-MY" sz="1200" b="1" dirty="0"/>
          </a:p>
        </p:txBody>
      </p:sp>
      <p:cxnSp>
        <p:nvCxnSpPr>
          <p:cNvPr id="35" name="Straight Connector 34"/>
          <p:cNvCxnSpPr/>
          <p:nvPr/>
        </p:nvCxnSpPr>
        <p:spPr>
          <a:xfrm>
            <a:off x="1967489" y="4547337"/>
            <a:ext cx="484574"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p:cNvCxnSpPr/>
          <p:nvPr/>
        </p:nvCxnSpPr>
        <p:spPr>
          <a:xfrm>
            <a:off x="1967489" y="5804553"/>
            <a:ext cx="484573"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a:off x="3370341" y="5820861"/>
            <a:ext cx="455261"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3825602" y="5259754"/>
            <a:ext cx="1" cy="1055077"/>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3825602" y="5262445"/>
            <a:ext cx="455261" cy="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3825601" y="5819644"/>
            <a:ext cx="455261"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a:off x="3825601" y="6314831"/>
            <a:ext cx="455261" cy="0"/>
          </a:xfrm>
          <a:prstGeom prst="line">
            <a:avLst/>
          </a:prstGeom>
        </p:spPr>
        <p:style>
          <a:lnRef idx="2">
            <a:schemeClr val="dk1"/>
          </a:lnRef>
          <a:fillRef idx="0">
            <a:schemeClr val="dk1"/>
          </a:fillRef>
          <a:effectRef idx="1">
            <a:schemeClr val="dk1"/>
          </a:effectRef>
          <a:fontRef idx="minor">
            <a:schemeClr val="tx1"/>
          </a:fontRef>
        </p:style>
      </p:cxnSp>
      <p:sp>
        <p:nvSpPr>
          <p:cNvPr id="47" name="Rectangle 46"/>
          <p:cNvSpPr/>
          <p:nvPr/>
        </p:nvSpPr>
        <p:spPr>
          <a:xfrm>
            <a:off x="4280862" y="5121254"/>
            <a:ext cx="918279"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47"/>
          <p:cNvSpPr/>
          <p:nvPr/>
        </p:nvSpPr>
        <p:spPr>
          <a:xfrm>
            <a:off x="4276983" y="5648792"/>
            <a:ext cx="918279"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Rectangle 48"/>
          <p:cNvSpPr/>
          <p:nvPr/>
        </p:nvSpPr>
        <p:spPr>
          <a:xfrm>
            <a:off x="4276982" y="6170375"/>
            <a:ext cx="918279"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0" name="TextBox 49"/>
          <p:cNvSpPr txBox="1"/>
          <p:nvPr/>
        </p:nvSpPr>
        <p:spPr>
          <a:xfrm>
            <a:off x="4242805" y="5120038"/>
            <a:ext cx="1001314" cy="276999"/>
          </a:xfrm>
          <a:prstGeom prst="rect">
            <a:avLst/>
          </a:prstGeom>
          <a:noFill/>
        </p:spPr>
        <p:txBody>
          <a:bodyPr wrap="square" rtlCol="0">
            <a:spAutoFit/>
          </a:bodyPr>
          <a:lstStyle/>
          <a:p>
            <a:r>
              <a:rPr lang="en-MY" sz="1200" b="1" dirty="0"/>
              <a:t>Choice 2.3.1</a:t>
            </a:r>
            <a:endParaRPr lang="en-MY" sz="1200" b="1" dirty="0"/>
          </a:p>
        </p:txBody>
      </p:sp>
      <p:sp>
        <p:nvSpPr>
          <p:cNvPr id="51" name="TextBox 50"/>
          <p:cNvSpPr txBox="1"/>
          <p:nvPr/>
        </p:nvSpPr>
        <p:spPr>
          <a:xfrm>
            <a:off x="4242805" y="5658213"/>
            <a:ext cx="1001314" cy="276999"/>
          </a:xfrm>
          <a:prstGeom prst="rect">
            <a:avLst/>
          </a:prstGeom>
          <a:noFill/>
        </p:spPr>
        <p:txBody>
          <a:bodyPr wrap="square" rtlCol="0">
            <a:spAutoFit/>
          </a:bodyPr>
          <a:lstStyle/>
          <a:p>
            <a:r>
              <a:rPr lang="en-MY" sz="1200" b="1" dirty="0"/>
              <a:t>Choice 2.3.2</a:t>
            </a:r>
            <a:endParaRPr lang="en-MY" sz="1200" b="1" dirty="0"/>
          </a:p>
        </p:txBody>
      </p:sp>
      <p:sp>
        <p:nvSpPr>
          <p:cNvPr id="52" name="TextBox 51"/>
          <p:cNvSpPr txBox="1"/>
          <p:nvPr/>
        </p:nvSpPr>
        <p:spPr>
          <a:xfrm>
            <a:off x="4242809" y="6160954"/>
            <a:ext cx="1001310" cy="276999"/>
          </a:xfrm>
          <a:prstGeom prst="rect">
            <a:avLst/>
          </a:prstGeom>
          <a:noFill/>
        </p:spPr>
        <p:txBody>
          <a:bodyPr wrap="square" rtlCol="0">
            <a:spAutoFit/>
          </a:bodyPr>
          <a:lstStyle/>
          <a:p>
            <a:r>
              <a:rPr lang="en-MY" sz="1200" b="1" dirty="0"/>
              <a:t>Choice 2.3.3</a:t>
            </a:r>
            <a:endParaRPr lang="en-MY" sz="1200" b="1" dirty="0"/>
          </a:p>
        </p:txBody>
      </p:sp>
      <p:cxnSp>
        <p:nvCxnSpPr>
          <p:cNvPr id="53" name="Straight Connector 52"/>
          <p:cNvCxnSpPr/>
          <p:nvPr/>
        </p:nvCxnSpPr>
        <p:spPr>
          <a:xfrm flipH="1">
            <a:off x="2482369" y="1065540"/>
            <a:ext cx="603724" cy="0"/>
          </a:xfrm>
          <a:prstGeom prst="line">
            <a:avLst/>
          </a:prstGeom>
        </p:spPr>
        <p:style>
          <a:lnRef idx="2">
            <a:schemeClr val="dk1"/>
          </a:lnRef>
          <a:fillRef idx="0">
            <a:schemeClr val="dk1"/>
          </a:fillRef>
          <a:effectRef idx="1">
            <a:schemeClr val="dk1"/>
          </a:effectRef>
          <a:fontRef idx="minor">
            <a:schemeClr val="tx1"/>
          </a:fontRef>
        </p:style>
      </p:cxnSp>
      <p:sp>
        <p:nvSpPr>
          <p:cNvPr id="55" name="Rectangle 54"/>
          <p:cNvSpPr/>
          <p:nvPr/>
        </p:nvSpPr>
        <p:spPr>
          <a:xfrm>
            <a:off x="3086093" y="924820"/>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 name="TextBox 55"/>
          <p:cNvSpPr txBox="1"/>
          <p:nvPr/>
        </p:nvSpPr>
        <p:spPr>
          <a:xfrm>
            <a:off x="3707414" y="2237847"/>
            <a:ext cx="779570" cy="276999"/>
          </a:xfrm>
          <a:prstGeom prst="rect">
            <a:avLst/>
          </a:prstGeom>
          <a:noFill/>
        </p:spPr>
        <p:txBody>
          <a:bodyPr wrap="square" rtlCol="0">
            <a:spAutoFit/>
          </a:bodyPr>
          <a:lstStyle/>
          <a:p>
            <a:r>
              <a:rPr lang="en-MY" sz="1200" b="1" dirty="0"/>
              <a:t>Choice 3</a:t>
            </a:r>
            <a:endParaRPr lang="en-MY" sz="1200" b="1" dirty="0"/>
          </a:p>
        </p:txBody>
      </p:sp>
      <p:cxnSp>
        <p:nvCxnSpPr>
          <p:cNvPr id="57" name="Straight Connector 56"/>
          <p:cNvCxnSpPr/>
          <p:nvPr/>
        </p:nvCxnSpPr>
        <p:spPr>
          <a:xfrm>
            <a:off x="3880816" y="1063318"/>
            <a:ext cx="455261" cy="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p:cNvCxnSpPr/>
          <p:nvPr/>
        </p:nvCxnSpPr>
        <p:spPr>
          <a:xfrm>
            <a:off x="4336077" y="859692"/>
            <a:ext cx="0" cy="78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4336077" y="874106"/>
            <a:ext cx="455261" cy="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4336076" y="1259367"/>
            <a:ext cx="455261" cy="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4336076" y="1641231"/>
            <a:ext cx="455261" cy="0"/>
          </a:xfrm>
          <a:prstGeom prst="line">
            <a:avLst/>
          </a:prstGeom>
        </p:spPr>
        <p:style>
          <a:lnRef idx="2">
            <a:schemeClr val="dk1"/>
          </a:lnRef>
          <a:fillRef idx="0">
            <a:schemeClr val="dk1"/>
          </a:fillRef>
          <a:effectRef idx="1">
            <a:schemeClr val="dk1"/>
          </a:effectRef>
          <a:fontRef idx="minor">
            <a:schemeClr val="tx1"/>
          </a:fontRef>
        </p:style>
      </p:cxnSp>
      <p:sp>
        <p:nvSpPr>
          <p:cNvPr id="64" name="TextBox 63"/>
          <p:cNvSpPr txBox="1"/>
          <p:nvPr/>
        </p:nvSpPr>
        <p:spPr>
          <a:xfrm>
            <a:off x="4914922" y="755745"/>
            <a:ext cx="591463" cy="276999"/>
          </a:xfrm>
          <a:prstGeom prst="rect">
            <a:avLst/>
          </a:prstGeom>
          <a:noFill/>
        </p:spPr>
        <p:txBody>
          <a:bodyPr wrap="square" rtlCol="0">
            <a:spAutoFit/>
          </a:bodyPr>
          <a:lstStyle/>
          <a:p>
            <a:r>
              <a:rPr lang="en-MY" sz="1200" b="1" dirty="0"/>
              <a:t>QTA 1</a:t>
            </a:r>
            <a:endParaRPr lang="en-MY" sz="1200" b="1" dirty="0"/>
          </a:p>
        </p:txBody>
      </p:sp>
      <p:sp>
        <p:nvSpPr>
          <p:cNvPr id="65" name="Rectangle 64"/>
          <p:cNvSpPr/>
          <p:nvPr/>
        </p:nvSpPr>
        <p:spPr>
          <a:xfrm>
            <a:off x="4796258" y="742515"/>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6" name="Rectangle 65"/>
          <p:cNvSpPr/>
          <p:nvPr/>
        </p:nvSpPr>
        <p:spPr>
          <a:xfrm>
            <a:off x="4790323" y="1099849"/>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 name="TextBox 66"/>
          <p:cNvSpPr txBox="1"/>
          <p:nvPr/>
        </p:nvSpPr>
        <p:spPr>
          <a:xfrm>
            <a:off x="4899529" y="1104308"/>
            <a:ext cx="591463" cy="276999"/>
          </a:xfrm>
          <a:prstGeom prst="rect">
            <a:avLst/>
          </a:prstGeom>
          <a:noFill/>
        </p:spPr>
        <p:txBody>
          <a:bodyPr wrap="square" rtlCol="0">
            <a:spAutoFit/>
          </a:bodyPr>
          <a:lstStyle/>
          <a:p>
            <a:r>
              <a:rPr lang="en-MY" sz="1200" b="1" dirty="0"/>
              <a:t>QTA 2</a:t>
            </a:r>
            <a:endParaRPr lang="en-MY" sz="1200" b="1" dirty="0"/>
          </a:p>
        </p:txBody>
      </p:sp>
      <p:sp>
        <p:nvSpPr>
          <p:cNvPr id="68" name="Rectangle 67"/>
          <p:cNvSpPr/>
          <p:nvPr/>
        </p:nvSpPr>
        <p:spPr>
          <a:xfrm>
            <a:off x="4805715" y="1488887"/>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TextBox 68"/>
          <p:cNvSpPr txBox="1"/>
          <p:nvPr/>
        </p:nvSpPr>
        <p:spPr>
          <a:xfrm>
            <a:off x="4839181" y="1502117"/>
            <a:ext cx="809876" cy="276999"/>
          </a:xfrm>
          <a:prstGeom prst="rect">
            <a:avLst/>
          </a:prstGeom>
          <a:noFill/>
        </p:spPr>
        <p:txBody>
          <a:bodyPr wrap="square" rtlCol="0">
            <a:spAutoFit/>
          </a:bodyPr>
          <a:lstStyle/>
          <a:p>
            <a:r>
              <a:rPr lang="en-MY" sz="1200" b="1" dirty="0"/>
              <a:t>TIME UP</a:t>
            </a:r>
            <a:endParaRPr lang="en-MY" sz="1200" b="1" dirty="0"/>
          </a:p>
        </p:txBody>
      </p:sp>
      <p:cxnSp>
        <p:nvCxnSpPr>
          <p:cNvPr id="70" name="Straight Connector 69"/>
          <p:cNvCxnSpPr/>
          <p:nvPr/>
        </p:nvCxnSpPr>
        <p:spPr>
          <a:xfrm>
            <a:off x="5600199" y="881014"/>
            <a:ext cx="550540" cy="0"/>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p:cNvCxnSpPr>
            <a:stCxn id="66" idx="3"/>
          </p:cNvCxnSpPr>
          <p:nvPr/>
        </p:nvCxnSpPr>
        <p:spPr>
          <a:xfrm>
            <a:off x="5600199" y="1238349"/>
            <a:ext cx="563451" cy="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615591" y="1626997"/>
            <a:ext cx="563451" cy="0"/>
          </a:xfrm>
          <a:prstGeom prst="line">
            <a:avLst/>
          </a:prstGeom>
        </p:spPr>
        <p:style>
          <a:lnRef idx="2">
            <a:schemeClr val="dk1"/>
          </a:lnRef>
          <a:fillRef idx="0">
            <a:schemeClr val="dk1"/>
          </a:fillRef>
          <a:effectRef idx="1">
            <a:schemeClr val="dk1"/>
          </a:effectRef>
          <a:fontRef idx="minor">
            <a:schemeClr val="tx1"/>
          </a:fontRef>
        </p:style>
      </p:cxnSp>
      <p:sp>
        <p:nvSpPr>
          <p:cNvPr id="79" name="Rectangle 78"/>
          <p:cNvSpPr/>
          <p:nvPr/>
        </p:nvSpPr>
        <p:spPr>
          <a:xfrm>
            <a:off x="6157088" y="742515"/>
            <a:ext cx="118155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0" name="TextBox 79"/>
          <p:cNvSpPr txBox="1"/>
          <p:nvPr/>
        </p:nvSpPr>
        <p:spPr>
          <a:xfrm>
            <a:off x="6171143" y="735606"/>
            <a:ext cx="1061099" cy="276999"/>
          </a:xfrm>
          <a:prstGeom prst="rect">
            <a:avLst/>
          </a:prstGeom>
          <a:noFill/>
        </p:spPr>
        <p:txBody>
          <a:bodyPr wrap="square" rtlCol="0">
            <a:spAutoFit/>
          </a:bodyPr>
          <a:lstStyle/>
          <a:p>
            <a:r>
              <a:rPr lang="en-MY" sz="1200" b="1" dirty="0"/>
              <a:t>Good End (3)</a:t>
            </a:r>
            <a:endParaRPr lang="en-MY" sz="1200" b="1" dirty="0"/>
          </a:p>
        </p:txBody>
      </p:sp>
      <p:sp>
        <p:nvSpPr>
          <p:cNvPr id="81" name="TextBox 80"/>
          <p:cNvSpPr txBox="1"/>
          <p:nvPr/>
        </p:nvSpPr>
        <p:spPr>
          <a:xfrm>
            <a:off x="6217317" y="1120867"/>
            <a:ext cx="1061099" cy="276999"/>
          </a:xfrm>
          <a:prstGeom prst="rect">
            <a:avLst/>
          </a:prstGeom>
          <a:noFill/>
        </p:spPr>
        <p:txBody>
          <a:bodyPr wrap="square" rtlCol="0">
            <a:spAutoFit/>
          </a:bodyPr>
          <a:lstStyle/>
          <a:p>
            <a:r>
              <a:rPr lang="en-MY" sz="1200" b="1" dirty="0"/>
              <a:t>Good End (1)</a:t>
            </a:r>
            <a:endParaRPr lang="en-MY" sz="1200" b="1" dirty="0"/>
          </a:p>
        </p:txBody>
      </p:sp>
      <p:sp>
        <p:nvSpPr>
          <p:cNvPr id="82" name="TextBox 81"/>
          <p:cNvSpPr txBox="1"/>
          <p:nvPr/>
        </p:nvSpPr>
        <p:spPr>
          <a:xfrm>
            <a:off x="6235242" y="1505311"/>
            <a:ext cx="1061099" cy="276999"/>
          </a:xfrm>
          <a:prstGeom prst="rect">
            <a:avLst/>
          </a:prstGeom>
          <a:noFill/>
        </p:spPr>
        <p:txBody>
          <a:bodyPr wrap="square" rtlCol="0">
            <a:spAutoFit/>
          </a:bodyPr>
          <a:lstStyle/>
          <a:p>
            <a:r>
              <a:rPr lang="en-MY" sz="1200" b="1" dirty="0"/>
              <a:t>Bad End (1)</a:t>
            </a:r>
            <a:endParaRPr lang="en-MY" sz="1200" b="1" dirty="0"/>
          </a:p>
        </p:txBody>
      </p:sp>
      <p:sp>
        <p:nvSpPr>
          <p:cNvPr id="83" name="Rectangle 82"/>
          <p:cNvSpPr/>
          <p:nvPr/>
        </p:nvSpPr>
        <p:spPr>
          <a:xfrm>
            <a:off x="6161711" y="1097573"/>
            <a:ext cx="118155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83"/>
          <p:cNvSpPr/>
          <p:nvPr/>
        </p:nvSpPr>
        <p:spPr>
          <a:xfrm>
            <a:off x="6189786" y="1482635"/>
            <a:ext cx="118155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90" name="Straight Connector 89"/>
          <p:cNvCxnSpPr/>
          <p:nvPr/>
        </p:nvCxnSpPr>
        <p:spPr>
          <a:xfrm>
            <a:off x="3344006" y="3909901"/>
            <a:ext cx="709225" cy="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4053231" y="2532185"/>
            <a:ext cx="0" cy="1377716"/>
          </a:xfrm>
          <a:prstGeom prst="line">
            <a:avLst/>
          </a:prstGeom>
        </p:spPr>
        <p:style>
          <a:lnRef idx="2">
            <a:schemeClr val="dk1"/>
          </a:lnRef>
          <a:fillRef idx="0">
            <a:schemeClr val="dk1"/>
          </a:fillRef>
          <a:effectRef idx="1">
            <a:schemeClr val="dk1"/>
          </a:effectRef>
          <a:fontRef idx="minor">
            <a:schemeClr val="tx1"/>
          </a:fontRef>
        </p:style>
      </p:cxnSp>
      <p:sp>
        <p:nvSpPr>
          <p:cNvPr id="94" name="TextBox 93"/>
          <p:cNvSpPr txBox="1"/>
          <p:nvPr/>
        </p:nvSpPr>
        <p:spPr>
          <a:xfrm>
            <a:off x="3094621" y="926036"/>
            <a:ext cx="779570" cy="276999"/>
          </a:xfrm>
          <a:prstGeom prst="rect">
            <a:avLst/>
          </a:prstGeom>
          <a:noFill/>
        </p:spPr>
        <p:txBody>
          <a:bodyPr wrap="square" rtlCol="0">
            <a:spAutoFit/>
          </a:bodyPr>
          <a:lstStyle/>
          <a:p>
            <a:r>
              <a:rPr lang="en-MY" sz="1200" b="1" dirty="0"/>
              <a:t>Choice 3</a:t>
            </a:r>
            <a:endParaRPr lang="en-MY" sz="1200" b="1" dirty="0"/>
          </a:p>
        </p:txBody>
      </p:sp>
      <p:sp>
        <p:nvSpPr>
          <p:cNvPr id="95" name="Rectangle 94"/>
          <p:cNvSpPr/>
          <p:nvPr/>
        </p:nvSpPr>
        <p:spPr>
          <a:xfrm>
            <a:off x="3692261" y="2247268"/>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96" name="Straight Connector 95"/>
          <p:cNvCxnSpPr>
            <a:stCxn id="95" idx="0"/>
          </p:cNvCxnSpPr>
          <p:nvPr/>
        </p:nvCxnSpPr>
        <p:spPr>
          <a:xfrm flipV="1">
            <a:off x="4097199" y="1062102"/>
            <a:ext cx="6672" cy="1185166"/>
          </a:xfrm>
          <a:prstGeom prst="line">
            <a:avLst/>
          </a:prstGeom>
        </p:spPr>
        <p:style>
          <a:lnRef idx="2">
            <a:schemeClr val="dk1"/>
          </a:lnRef>
          <a:fillRef idx="0">
            <a:schemeClr val="dk1"/>
          </a:fillRef>
          <a:effectRef idx="1">
            <a:schemeClr val="dk1"/>
          </a:effectRef>
          <a:fontRef idx="minor">
            <a:schemeClr val="tx1"/>
          </a:fontRef>
        </p:style>
      </p:cxnSp>
      <p:sp>
        <p:nvSpPr>
          <p:cNvPr id="103" name="Rectangle 102"/>
          <p:cNvSpPr/>
          <p:nvPr/>
        </p:nvSpPr>
        <p:spPr>
          <a:xfrm>
            <a:off x="5425366" y="1915774"/>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4" name="TextBox 103"/>
          <p:cNvSpPr txBox="1"/>
          <p:nvPr/>
        </p:nvSpPr>
        <p:spPr>
          <a:xfrm>
            <a:off x="5509163" y="1924260"/>
            <a:ext cx="591463" cy="276999"/>
          </a:xfrm>
          <a:prstGeom prst="rect">
            <a:avLst/>
          </a:prstGeom>
          <a:noFill/>
        </p:spPr>
        <p:txBody>
          <a:bodyPr wrap="square" rtlCol="0">
            <a:spAutoFit/>
          </a:bodyPr>
          <a:lstStyle/>
          <a:p>
            <a:r>
              <a:rPr lang="en-MY" sz="1200" b="1" dirty="0"/>
              <a:t>QTA 1</a:t>
            </a:r>
            <a:endParaRPr lang="en-MY" sz="1200" b="1" dirty="0"/>
          </a:p>
        </p:txBody>
      </p:sp>
      <p:cxnSp>
        <p:nvCxnSpPr>
          <p:cNvPr id="105" name="Straight Connector 104"/>
          <p:cNvCxnSpPr/>
          <p:nvPr/>
        </p:nvCxnSpPr>
        <p:spPr>
          <a:xfrm>
            <a:off x="6235242" y="2054273"/>
            <a:ext cx="550540" cy="0"/>
          </a:xfrm>
          <a:prstGeom prst="line">
            <a:avLst/>
          </a:prstGeom>
        </p:spPr>
        <p:style>
          <a:lnRef idx="2">
            <a:schemeClr val="dk1"/>
          </a:lnRef>
          <a:fillRef idx="0">
            <a:schemeClr val="dk1"/>
          </a:fillRef>
          <a:effectRef idx="1">
            <a:schemeClr val="dk1"/>
          </a:effectRef>
          <a:fontRef idx="minor">
            <a:schemeClr val="tx1"/>
          </a:fontRef>
        </p:style>
      </p:cxnSp>
      <p:sp>
        <p:nvSpPr>
          <p:cNvPr id="107" name="Rectangle 106"/>
          <p:cNvSpPr/>
          <p:nvPr/>
        </p:nvSpPr>
        <p:spPr>
          <a:xfrm>
            <a:off x="6780565" y="1924260"/>
            <a:ext cx="118155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8" name="Rectangle 107"/>
          <p:cNvSpPr/>
          <p:nvPr/>
        </p:nvSpPr>
        <p:spPr>
          <a:xfrm>
            <a:off x="5419010" y="2247267"/>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9" name="TextBox 108"/>
          <p:cNvSpPr txBox="1"/>
          <p:nvPr/>
        </p:nvSpPr>
        <p:spPr>
          <a:xfrm>
            <a:off x="5487769" y="2248383"/>
            <a:ext cx="591463" cy="276999"/>
          </a:xfrm>
          <a:prstGeom prst="rect">
            <a:avLst/>
          </a:prstGeom>
          <a:noFill/>
        </p:spPr>
        <p:txBody>
          <a:bodyPr wrap="square" rtlCol="0">
            <a:spAutoFit/>
          </a:bodyPr>
          <a:lstStyle/>
          <a:p>
            <a:r>
              <a:rPr lang="en-MY" sz="1200" b="1" dirty="0"/>
              <a:t>QTA 2</a:t>
            </a:r>
            <a:endParaRPr lang="en-MY" sz="1200" b="1" dirty="0"/>
          </a:p>
        </p:txBody>
      </p:sp>
      <p:cxnSp>
        <p:nvCxnSpPr>
          <p:cNvPr id="110" name="Straight Connector 109"/>
          <p:cNvCxnSpPr>
            <a:stCxn id="108" idx="3"/>
            <a:endCxn id="111" idx="1"/>
          </p:cNvCxnSpPr>
          <p:nvPr/>
        </p:nvCxnSpPr>
        <p:spPr>
          <a:xfrm>
            <a:off x="6228886" y="2385766"/>
            <a:ext cx="535803" cy="0"/>
          </a:xfrm>
          <a:prstGeom prst="line">
            <a:avLst/>
          </a:prstGeom>
        </p:spPr>
        <p:style>
          <a:lnRef idx="2">
            <a:schemeClr val="dk1"/>
          </a:lnRef>
          <a:fillRef idx="0">
            <a:schemeClr val="dk1"/>
          </a:fillRef>
          <a:effectRef idx="1">
            <a:schemeClr val="dk1"/>
          </a:effectRef>
          <a:fontRef idx="minor">
            <a:schemeClr val="tx1"/>
          </a:fontRef>
        </p:style>
      </p:cxnSp>
      <p:sp>
        <p:nvSpPr>
          <p:cNvPr id="111" name="Rectangle 110"/>
          <p:cNvSpPr/>
          <p:nvPr/>
        </p:nvSpPr>
        <p:spPr>
          <a:xfrm>
            <a:off x="6764689" y="2261860"/>
            <a:ext cx="118155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TextBox 115"/>
          <p:cNvSpPr txBox="1"/>
          <p:nvPr/>
        </p:nvSpPr>
        <p:spPr>
          <a:xfrm>
            <a:off x="6808096" y="2262141"/>
            <a:ext cx="1061099" cy="276999"/>
          </a:xfrm>
          <a:prstGeom prst="rect">
            <a:avLst/>
          </a:prstGeom>
          <a:noFill/>
        </p:spPr>
        <p:txBody>
          <a:bodyPr wrap="square" rtlCol="0">
            <a:spAutoFit/>
          </a:bodyPr>
          <a:lstStyle/>
          <a:p>
            <a:r>
              <a:rPr lang="en-MY" sz="1200" b="1" dirty="0"/>
              <a:t>Good End (2)</a:t>
            </a:r>
            <a:endParaRPr lang="en-MY" sz="1200" b="1" dirty="0"/>
          </a:p>
        </p:txBody>
      </p:sp>
      <p:sp>
        <p:nvSpPr>
          <p:cNvPr id="117" name="TextBox 116"/>
          <p:cNvSpPr txBox="1"/>
          <p:nvPr/>
        </p:nvSpPr>
        <p:spPr>
          <a:xfrm>
            <a:off x="5440139" y="2595475"/>
            <a:ext cx="809876" cy="276999"/>
          </a:xfrm>
          <a:prstGeom prst="rect">
            <a:avLst/>
          </a:prstGeom>
          <a:noFill/>
        </p:spPr>
        <p:txBody>
          <a:bodyPr wrap="square" rtlCol="0">
            <a:spAutoFit/>
          </a:bodyPr>
          <a:lstStyle/>
          <a:p>
            <a:r>
              <a:rPr lang="en-MY" sz="1200" b="1" dirty="0"/>
              <a:t>TIME UP</a:t>
            </a:r>
            <a:endParaRPr lang="en-MY" sz="1200" b="1" dirty="0"/>
          </a:p>
        </p:txBody>
      </p:sp>
      <p:sp>
        <p:nvSpPr>
          <p:cNvPr id="118" name="Rectangle 117"/>
          <p:cNvSpPr/>
          <p:nvPr/>
        </p:nvSpPr>
        <p:spPr>
          <a:xfrm>
            <a:off x="5425366" y="2565858"/>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19" name="Straight Connector 118"/>
          <p:cNvCxnSpPr/>
          <p:nvPr/>
        </p:nvCxnSpPr>
        <p:spPr>
          <a:xfrm>
            <a:off x="6228885" y="2702523"/>
            <a:ext cx="535803" cy="0"/>
          </a:xfrm>
          <a:prstGeom prst="line">
            <a:avLst/>
          </a:prstGeom>
        </p:spPr>
        <p:style>
          <a:lnRef idx="2">
            <a:schemeClr val="dk1"/>
          </a:lnRef>
          <a:fillRef idx="0">
            <a:schemeClr val="dk1"/>
          </a:fillRef>
          <a:effectRef idx="1">
            <a:schemeClr val="dk1"/>
          </a:effectRef>
          <a:fontRef idx="minor">
            <a:schemeClr val="tx1"/>
          </a:fontRef>
        </p:style>
      </p:cxnSp>
      <p:sp>
        <p:nvSpPr>
          <p:cNvPr id="120" name="Rectangle 119"/>
          <p:cNvSpPr/>
          <p:nvPr/>
        </p:nvSpPr>
        <p:spPr>
          <a:xfrm>
            <a:off x="6764688" y="2607945"/>
            <a:ext cx="118155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1" name="TextBox 120"/>
          <p:cNvSpPr txBox="1"/>
          <p:nvPr/>
        </p:nvSpPr>
        <p:spPr>
          <a:xfrm>
            <a:off x="6843403" y="2577347"/>
            <a:ext cx="1061099" cy="276999"/>
          </a:xfrm>
          <a:prstGeom prst="rect">
            <a:avLst/>
          </a:prstGeom>
          <a:noFill/>
        </p:spPr>
        <p:txBody>
          <a:bodyPr wrap="square" rtlCol="0">
            <a:spAutoFit/>
          </a:bodyPr>
          <a:lstStyle/>
          <a:p>
            <a:r>
              <a:rPr lang="en-MY" sz="1200" b="1" dirty="0"/>
              <a:t>Bad End (1)</a:t>
            </a:r>
            <a:endParaRPr lang="en-MY" sz="1200" b="1" dirty="0"/>
          </a:p>
        </p:txBody>
      </p:sp>
      <p:cxnSp>
        <p:nvCxnSpPr>
          <p:cNvPr id="122" name="Straight Connector 121"/>
          <p:cNvCxnSpPr/>
          <p:nvPr/>
        </p:nvCxnSpPr>
        <p:spPr>
          <a:xfrm>
            <a:off x="3352801" y="4547336"/>
            <a:ext cx="1149336" cy="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4503091" y="3575536"/>
            <a:ext cx="0" cy="971800"/>
          </a:xfrm>
          <a:prstGeom prst="line">
            <a:avLst/>
          </a:prstGeom>
        </p:spPr>
        <p:style>
          <a:lnRef idx="2">
            <a:schemeClr val="dk1"/>
          </a:lnRef>
          <a:fillRef idx="0">
            <a:schemeClr val="dk1"/>
          </a:fillRef>
          <a:effectRef idx="1">
            <a:schemeClr val="dk1"/>
          </a:effectRef>
          <a:fontRef idx="minor">
            <a:schemeClr val="tx1"/>
          </a:fontRef>
        </p:style>
      </p:cxnSp>
      <p:sp>
        <p:nvSpPr>
          <p:cNvPr id="126" name="Rectangle 125"/>
          <p:cNvSpPr/>
          <p:nvPr/>
        </p:nvSpPr>
        <p:spPr>
          <a:xfrm>
            <a:off x="4155810" y="3308086"/>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7" name="TextBox 126"/>
          <p:cNvSpPr txBox="1"/>
          <p:nvPr/>
        </p:nvSpPr>
        <p:spPr>
          <a:xfrm>
            <a:off x="4155810" y="3289116"/>
            <a:ext cx="779570" cy="276999"/>
          </a:xfrm>
          <a:prstGeom prst="rect">
            <a:avLst/>
          </a:prstGeom>
          <a:noFill/>
        </p:spPr>
        <p:txBody>
          <a:bodyPr wrap="square" rtlCol="0">
            <a:spAutoFit/>
          </a:bodyPr>
          <a:lstStyle/>
          <a:p>
            <a:r>
              <a:rPr lang="en-MY" sz="1200" b="1" dirty="0"/>
              <a:t>Choice 3</a:t>
            </a:r>
            <a:endParaRPr lang="en-MY" sz="1200" b="1" dirty="0"/>
          </a:p>
        </p:txBody>
      </p:sp>
      <p:cxnSp>
        <p:nvCxnSpPr>
          <p:cNvPr id="128" name="Straight Connector 127"/>
          <p:cNvCxnSpPr>
            <a:endCxn id="127" idx="0"/>
          </p:cNvCxnSpPr>
          <p:nvPr/>
        </p:nvCxnSpPr>
        <p:spPr>
          <a:xfrm>
            <a:off x="4545595" y="3078055"/>
            <a:ext cx="0" cy="211061"/>
          </a:xfrm>
          <a:prstGeom prst="line">
            <a:avLst/>
          </a:prstGeom>
        </p:spPr>
        <p:style>
          <a:lnRef idx="2">
            <a:schemeClr val="dk1"/>
          </a:lnRef>
          <a:fillRef idx="0">
            <a:schemeClr val="dk1"/>
          </a:fillRef>
          <a:effectRef idx="1">
            <a:schemeClr val="dk1"/>
          </a:effectRef>
          <a:fontRef idx="minor">
            <a:schemeClr val="tx1"/>
          </a:fontRef>
        </p:style>
      </p:cxnSp>
      <p:sp>
        <p:nvSpPr>
          <p:cNvPr id="131" name="TextBox 130"/>
          <p:cNvSpPr txBox="1"/>
          <p:nvPr/>
        </p:nvSpPr>
        <p:spPr>
          <a:xfrm>
            <a:off x="4160531" y="2780548"/>
            <a:ext cx="965709" cy="276999"/>
          </a:xfrm>
          <a:prstGeom prst="rect">
            <a:avLst/>
          </a:prstGeom>
          <a:noFill/>
        </p:spPr>
        <p:txBody>
          <a:bodyPr wrap="square" rtlCol="0">
            <a:spAutoFit/>
          </a:bodyPr>
          <a:lstStyle/>
          <a:p>
            <a:r>
              <a:rPr lang="en-MY" sz="1200" b="1" dirty="0"/>
              <a:t>-5hp,+5mp</a:t>
            </a:r>
            <a:endParaRPr lang="en-MY" sz="1200" b="1" dirty="0"/>
          </a:p>
        </p:txBody>
      </p:sp>
      <p:sp>
        <p:nvSpPr>
          <p:cNvPr id="132" name="Rectangle 131"/>
          <p:cNvSpPr/>
          <p:nvPr/>
        </p:nvSpPr>
        <p:spPr>
          <a:xfrm>
            <a:off x="4152528" y="2800698"/>
            <a:ext cx="882141"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33" name="Straight Connector 132"/>
          <p:cNvCxnSpPr>
            <a:endCxn id="132" idx="0"/>
          </p:cNvCxnSpPr>
          <p:nvPr/>
        </p:nvCxnSpPr>
        <p:spPr>
          <a:xfrm>
            <a:off x="4593598" y="2385766"/>
            <a:ext cx="1" cy="414932"/>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264505" y="2036633"/>
            <a:ext cx="0" cy="67004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4593598" y="2383241"/>
            <a:ext cx="670907" cy="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278746" y="2036633"/>
            <a:ext cx="146620" cy="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a:endCxn id="108" idx="1"/>
          </p:cNvCxnSpPr>
          <p:nvPr/>
        </p:nvCxnSpPr>
        <p:spPr>
          <a:xfrm>
            <a:off x="5278746" y="2385767"/>
            <a:ext cx="140264" cy="0"/>
          </a:xfrm>
          <a:prstGeom prst="line">
            <a:avLst/>
          </a:prstGeom>
        </p:spPr>
        <p:style>
          <a:lnRef idx="2">
            <a:schemeClr val="dk1"/>
          </a:lnRef>
          <a:fillRef idx="0">
            <a:schemeClr val="dk1"/>
          </a:fillRef>
          <a:effectRef idx="1">
            <a:schemeClr val="dk1"/>
          </a:effectRef>
          <a:fontRef idx="minor">
            <a:schemeClr val="tx1"/>
          </a:fontRef>
        </p:style>
      </p:cxnSp>
      <p:sp>
        <p:nvSpPr>
          <p:cNvPr id="138" name="TextBox 137"/>
          <p:cNvSpPr txBox="1"/>
          <p:nvPr/>
        </p:nvSpPr>
        <p:spPr>
          <a:xfrm>
            <a:off x="7075612" y="2944044"/>
            <a:ext cx="591463" cy="276999"/>
          </a:xfrm>
          <a:prstGeom prst="rect">
            <a:avLst/>
          </a:prstGeom>
          <a:noFill/>
        </p:spPr>
        <p:txBody>
          <a:bodyPr wrap="square" rtlCol="0">
            <a:spAutoFit/>
          </a:bodyPr>
          <a:lstStyle/>
          <a:p>
            <a:r>
              <a:rPr lang="en-MY" sz="1200" b="1" dirty="0"/>
              <a:t>QTA 1</a:t>
            </a:r>
            <a:endParaRPr lang="en-MY" sz="1200" b="1" dirty="0"/>
          </a:p>
        </p:txBody>
      </p:sp>
      <p:sp>
        <p:nvSpPr>
          <p:cNvPr id="139" name="Rectangle 138"/>
          <p:cNvSpPr/>
          <p:nvPr/>
        </p:nvSpPr>
        <p:spPr>
          <a:xfrm>
            <a:off x="8353263" y="2944043"/>
            <a:ext cx="129554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v</a:t>
            </a:r>
            <a:endParaRPr lang="en-MY" dirty="0"/>
          </a:p>
        </p:txBody>
      </p:sp>
      <p:sp>
        <p:nvSpPr>
          <p:cNvPr id="140" name="Rectangle 139"/>
          <p:cNvSpPr/>
          <p:nvPr/>
        </p:nvSpPr>
        <p:spPr>
          <a:xfrm>
            <a:off x="8634344" y="3987549"/>
            <a:ext cx="106109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1" name="TextBox 140"/>
          <p:cNvSpPr txBox="1"/>
          <p:nvPr/>
        </p:nvSpPr>
        <p:spPr>
          <a:xfrm>
            <a:off x="7059841" y="3315900"/>
            <a:ext cx="591463" cy="276999"/>
          </a:xfrm>
          <a:prstGeom prst="rect">
            <a:avLst/>
          </a:prstGeom>
          <a:noFill/>
        </p:spPr>
        <p:txBody>
          <a:bodyPr wrap="square" rtlCol="0">
            <a:spAutoFit/>
          </a:bodyPr>
          <a:lstStyle/>
          <a:p>
            <a:r>
              <a:rPr lang="en-MY" sz="1200" b="1" dirty="0"/>
              <a:t>QTA 2</a:t>
            </a:r>
            <a:endParaRPr lang="en-MY" sz="1200" b="1" dirty="0"/>
          </a:p>
        </p:txBody>
      </p:sp>
      <p:sp>
        <p:nvSpPr>
          <p:cNvPr id="142" name="TextBox 141"/>
          <p:cNvSpPr txBox="1"/>
          <p:nvPr/>
        </p:nvSpPr>
        <p:spPr>
          <a:xfrm>
            <a:off x="8673405" y="5644219"/>
            <a:ext cx="591463" cy="276999"/>
          </a:xfrm>
          <a:prstGeom prst="rect">
            <a:avLst/>
          </a:prstGeom>
          <a:noFill/>
        </p:spPr>
        <p:txBody>
          <a:bodyPr wrap="square" rtlCol="0">
            <a:spAutoFit/>
          </a:bodyPr>
          <a:lstStyle/>
          <a:p>
            <a:r>
              <a:rPr lang="en-MY" sz="1200" b="1" dirty="0"/>
              <a:t>QTA 2</a:t>
            </a:r>
            <a:endParaRPr lang="en-MY" sz="1200" b="1" dirty="0"/>
          </a:p>
        </p:txBody>
      </p:sp>
      <p:sp>
        <p:nvSpPr>
          <p:cNvPr id="143" name="TextBox 142"/>
          <p:cNvSpPr txBox="1"/>
          <p:nvPr/>
        </p:nvSpPr>
        <p:spPr>
          <a:xfrm>
            <a:off x="5816128" y="5590113"/>
            <a:ext cx="758360" cy="276999"/>
          </a:xfrm>
          <a:prstGeom prst="rect">
            <a:avLst/>
          </a:prstGeom>
          <a:noFill/>
        </p:spPr>
        <p:txBody>
          <a:bodyPr wrap="square" rtlCol="0">
            <a:spAutoFit/>
          </a:bodyPr>
          <a:lstStyle/>
          <a:p>
            <a:r>
              <a:rPr lang="en-MY" sz="1200" b="1" dirty="0"/>
              <a:t>Friend=1</a:t>
            </a:r>
            <a:endParaRPr lang="en-MY" sz="1200" b="1" dirty="0"/>
          </a:p>
        </p:txBody>
      </p:sp>
      <p:sp>
        <p:nvSpPr>
          <p:cNvPr id="145" name="Rectangle 144"/>
          <p:cNvSpPr/>
          <p:nvPr/>
        </p:nvSpPr>
        <p:spPr>
          <a:xfrm>
            <a:off x="6984041" y="2953749"/>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6" name="Rectangle 145"/>
          <p:cNvSpPr/>
          <p:nvPr/>
        </p:nvSpPr>
        <p:spPr>
          <a:xfrm>
            <a:off x="6984041" y="3308085"/>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7" name="Rectangle 146"/>
          <p:cNvSpPr/>
          <p:nvPr/>
        </p:nvSpPr>
        <p:spPr>
          <a:xfrm>
            <a:off x="6981581" y="3643109"/>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v</a:t>
            </a:r>
            <a:endParaRPr lang="en-MY" dirty="0"/>
          </a:p>
        </p:txBody>
      </p:sp>
      <p:sp>
        <p:nvSpPr>
          <p:cNvPr id="148" name="TextBox 147"/>
          <p:cNvSpPr txBox="1"/>
          <p:nvPr/>
        </p:nvSpPr>
        <p:spPr>
          <a:xfrm>
            <a:off x="8596099" y="6057627"/>
            <a:ext cx="809876" cy="276999"/>
          </a:xfrm>
          <a:prstGeom prst="rect">
            <a:avLst/>
          </a:prstGeom>
          <a:noFill/>
        </p:spPr>
        <p:txBody>
          <a:bodyPr wrap="square" rtlCol="0">
            <a:spAutoFit/>
          </a:bodyPr>
          <a:lstStyle/>
          <a:p>
            <a:r>
              <a:rPr lang="en-MY" sz="1200" b="1" dirty="0"/>
              <a:t>TIME UP</a:t>
            </a:r>
            <a:endParaRPr lang="en-MY" sz="1200" b="1" dirty="0"/>
          </a:p>
        </p:txBody>
      </p:sp>
      <p:sp>
        <p:nvSpPr>
          <p:cNvPr id="149" name="TextBox 148"/>
          <p:cNvSpPr txBox="1"/>
          <p:nvPr/>
        </p:nvSpPr>
        <p:spPr>
          <a:xfrm>
            <a:off x="6989924" y="3650924"/>
            <a:ext cx="809876" cy="276999"/>
          </a:xfrm>
          <a:prstGeom prst="rect">
            <a:avLst/>
          </a:prstGeom>
          <a:noFill/>
        </p:spPr>
        <p:txBody>
          <a:bodyPr wrap="square" rtlCol="0">
            <a:spAutoFit/>
          </a:bodyPr>
          <a:lstStyle/>
          <a:p>
            <a:r>
              <a:rPr lang="en-MY" sz="1200" b="1" dirty="0"/>
              <a:t>TIME UP</a:t>
            </a:r>
            <a:endParaRPr lang="en-MY" sz="1200" b="1" dirty="0"/>
          </a:p>
        </p:txBody>
      </p:sp>
      <p:cxnSp>
        <p:nvCxnSpPr>
          <p:cNvPr id="150" name="Straight Connector 149"/>
          <p:cNvCxnSpPr/>
          <p:nvPr/>
        </p:nvCxnSpPr>
        <p:spPr>
          <a:xfrm>
            <a:off x="7799800" y="3092248"/>
            <a:ext cx="550540" cy="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7786301" y="3460380"/>
            <a:ext cx="535803" cy="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7793917" y="3799311"/>
            <a:ext cx="535803" cy="0"/>
          </a:xfrm>
          <a:prstGeom prst="line">
            <a:avLst/>
          </a:prstGeom>
        </p:spPr>
        <p:style>
          <a:lnRef idx="2">
            <a:schemeClr val="dk1"/>
          </a:lnRef>
          <a:fillRef idx="0">
            <a:schemeClr val="dk1"/>
          </a:fillRef>
          <a:effectRef idx="1">
            <a:schemeClr val="dk1"/>
          </a:effectRef>
          <a:fontRef idx="minor">
            <a:schemeClr val="tx1"/>
          </a:fontRef>
        </p:style>
      </p:cxnSp>
      <p:sp>
        <p:nvSpPr>
          <p:cNvPr id="153" name="TextBox 152"/>
          <p:cNvSpPr txBox="1"/>
          <p:nvPr/>
        </p:nvSpPr>
        <p:spPr>
          <a:xfrm>
            <a:off x="6908252" y="1920505"/>
            <a:ext cx="1061099" cy="276999"/>
          </a:xfrm>
          <a:prstGeom prst="rect">
            <a:avLst/>
          </a:prstGeom>
          <a:noFill/>
        </p:spPr>
        <p:txBody>
          <a:bodyPr wrap="square" rtlCol="0">
            <a:spAutoFit/>
          </a:bodyPr>
          <a:lstStyle/>
          <a:p>
            <a:r>
              <a:rPr lang="en-MY" sz="1200" b="1" dirty="0"/>
              <a:t>Bad End (2)</a:t>
            </a:r>
            <a:endParaRPr lang="en-MY" sz="1200" b="1" dirty="0"/>
          </a:p>
        </p:txBody>
      </p:sp>
      <p:sp>
        <p:nvSpPr>
          <p:cNvPr id="155" name="Rectangle 154"/>
          <p:cNvSpPr/>
          <p:nvPr/>
        </p:nvSpPr>
        <p:spPr>
          <a:xfrm>
            <a:off x="8314304" y="3306476"/>
            <a:ext cx="1334499"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6" name="TextBox 155"/>
          <p:cNvSpPr txBox="1"/>
          <p:nvPr/>
        </p:nvSpPr>
        <p:spPr>
          <a:xfrm>
            <a:off x="9852347" y="5242084"/>
            <a:ext cx="1061099" cy="276999"/>
          </a:xfrm>
          <a:prstGeom prst="rect">
            <a:avLst/>
          </a:prstGeom>
          <a:noFill/>
        </p:spPr>
        <p:txBody>
          <a:bodyPr wrap="square" rtlCol="0">
            <a:spAutoFit/>
          </a:bodyPr>
          <a:lstStyle/>
          <a:p>
            <a:r>
              <a:rPr lang="en-MY" sz="1200" b="1" dirty="0"/>
              <a:t>Good End (3)</a:t>
            </a:r>
            <a:endParaRPr lang="en-MY" sz="1200" b="1" dirty="0"/>
          </a:p>
        </p:txBody>
      </p:sp>
      <p:sp>
        <p:nvSpPr>
          <p:cNvPr id="157" name="TextBox 156"/>
          <p:cNvSpPr txBox="1"/>
          <p:nvPr/>
        </p:nvSpPr>
        <p:spPr>
          <a:xfrm>
            <a:off x="8479661" y="3322452"/>
            <a:ext cx="1061099" cy="276999"/>
          </a:xfrm>
          <a:prstGeom prst="rect">
            <a:avLst/>
          </a:prstGeom>
          <a:noFill/>
        </p:spPr>
        <p:txBody>
          <a:bodyPr wrap="square" rtlCol="0">
            <a:spAutoFit/>
          </a:bodyPr>
          <a:lstStyle/>
          <a:p>
            <a:r>
              <a:rPr lang="en-MY" sz="1200" b="1" dirty="0"/>
              <a:t>Good End (1)</a:t>
            </a:r>
            <a:endParaRPr lang="en-MY" sz="1200" b="1" dirty="0"/>
          </a:p>
        </p:txBody>
      </p:sp>
      <p:sp>
        <p:nvSpPr>
          <p:cNvPr id="158" name="Rectangle 157"/>
          <p:cNvSpPr/>
          <p:nvPr/>
        </p:nvSpPr>
        <p:spPr>
          <a:xfrm>
            <a:off x="8329720" y="3650924"/>
            <a:ext cx="118155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60" name="Straight Connector 159"/>
          <p:cNvCxnSpPr/>
          <p:nvPr/>
        </p:nvCxnSpPr>
        <p:spPr>
          <a:xfrm>
            <a:off x="4844518" y="4319025"/>
            <a:ext cx="0" cy="799347"/>
          </a:xfrm>
          <a:prstGeom prst="line">
            <a:avLst/>
          </a:prstGeom>
        </p:spPr>
        <p:style>
          <a:lnRef idx="2">
            <a:schemeClr val="dk1"/>
          </a:lnRef>
          <a:fillRef idx="0">
            <a:schemeClr val="dk1"/>
          </a:fillRef>
          <a:effectRef idx="1">
            <a:schemeClr val="dk1"/>
          </a:effectRef>
          <a:fontRef idx="minor">
            <a:schemeClr val="tx1"/>
          </a:fontRef>
        </p:style>
      </p:cxnSp>
      <p:sp>
        <p:nvSpPr>
          <p:cNvPr id="163" name="Rectangle 162"/>
          <p:cNvSpPr/>
          <p:nvPr/>
        </p:nvSpPr>
        <p:spPr>
          <a:xfrm>
            <a:off x="4933467" y="4180526"/>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65" name="Straight Connector 164"/>
          <p:cNvCxnSpPr>
            <a:endCxn id="163" idx="1"/>
          </p:cNvCxnSpPr>
          <p:nvPr/>
        </p:nvCxnSpPr>
        <p:spPr>
          <a:xfrm>
            <a:off x="4844528" y="4319025"/>
            <a:ext cx="88939" cy="1"/>
          </a:xfrm>
          <a:prstGeom prst="line">
            <a:avLst/>
          </a:prstGeom>
        </p:spPr>
        <p:style>
          <a:lnRef idx="2">
            <a:schemeClr val="dk1"/>
          </a:lnRef>
          <a:fillRef idx="0">
            <a:schemeClr val="dk1"/>
          </a:fillRef>
          <a:effectRef idx="1">
            <a:schemeClr val="dk1"/>
          </a:effectRef>
          <a:fontRef idx="minor">
            <a:schemeClr val="tx1"/>
          </a:fontRef>
        </p:style>
      </p:cxnSp>
      <p:sp>
        <p:nvSpPr>
          <p:cNvPr id="167" name="TextBox 166"/>
          <p:cNvSpPr txBox="1"/>
          <p:nvPr/>
        </p:nvSpPr>
        <p:spPr>
          <a:xfrm>
            <a:off x="4948620" y="4180526"/>
            <a:ext cx="779570" cy="276999"/>
          </a:xfrm>
          <a:prstGeom prst="rect">
            <a:avLst/>
          </a:prstGeom>
          <a:noFill/>
        </p:spPr>
        <p:txBody>
          <a:bodyPr wrap="square" rtlCol="0">
            <a:spAutoFit/>
          </a:bodyPr>
          <a:lstStyle/>
          <a:p>
            <a:r>
              <a:rPr lang="en-MY" sz="1200" b="1" dirty="0"/>
              <a:t>Choice 3</a:t>
            </a:r>
            <a:endParaRPr lang="en-MY" sz="1200" b="1" dirty="0"/>
          </a:p>
        </p:txBody>
      </p:sp>
      <p:cxnSp>
        <p:nvCxnSpPr>
          <p:cNvPr id="168" name="Straight Connector 167"/>
          <p:cNvCxnSpPr>
            <a:stCxn id="170" idx="2"/>
            <a:endCxn id="167" idx="0"/>
          </p:cNvCxnSpPr>
          <p:nvPr/>
        </p:nvCxnSpPr>
        <p:spPr>
          <a:xfrm flipH="1">
            <a:off x="5338405" y="3826312"/>
            <a:ext cx="5339" cy="354214"/>
          </a:xfrm>
          <a:prstGeom prst="line">
            <a:avLst/>
          </a:prstGeom>
        </p:spPr>
        <p:style>
          <a:lnRef idx="2">
            <a:schemeClr val="dk1"/>
          </a:lnRef>
          <a:fillRef idx="0">
            <a:schemeClr val="dk1"/>
          </a:fillRef>
          <a:effectRef idx="1">
            <a:schemeClr val="dk1"/>
          </a:effectRef>
          <a:fontRef idx="minor">
            <a:schemeClr val="tx1"/>
          </a:fontRef>
        </p:style>
      </p:cxnSp>
      <p:sp>
        <p:nvSpPr>
          <p:cNvPr id="169" name="TextBox 168"/>
          <p:cNvSpPr txBox="1"/>
          <p:nvPr/>
        </p:nvSpPr>
        <p:spPr>
          <a:xfrm>
            <a:off x="5100284" y="3530188"/>
            <a:ext cx="524154" cy="276999"/>
          </a:xfrm>
          <a:prstGeom prst="rect">
            <a:avLst/>
          </a:prstGeom>
          <a:noFill/>
        </p:spPr>
        <p:txBody>
          <a:bodyPr wrap="square" rtlCol="0">
            <a:spAutoFit/>
          </a:bodyPr>
          <a:lstStyle/>
          <a:p>
            <a:r>
              <a:rPr lang="en-MY" sz="1200" b="1" dirty="0"/>
              <a:t>-5hp</a:t>
            </a:r>
            <a:endParaRPr lang="en-MY" sz="1200" b="1" dirty="0"/>
          </a:p>
        </p:txBody>
      </p:sp>
      <p:sp>
        <p:nvSpPr>
          <p:cNvPr id="170" name="Rectangle 169"/>
          <p:cNvSpPr/>
          <p:nvPr/>
        </p:nvSpPr>
        <p:spPr>
          <a:xfrm>
            <a:off x="5053916" y="3549313"/>
            <a:ext cx="57965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72" name="Straight Connector 171"/>
          <p:cNvCxnSpPr>
            <a:endCxn id="118" idx="1"/>
          </p:cNvCxnSpPr>
          <p:nvPr/>
        </p:nvCxnSpPr>
        <p:spPr>
          <a:xfrm>
            <a:off x="5264505" y="2704358"/>
            <a:ext cx="160861" cy="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6971416" y="4048401"/>
            <a:ext cx="10165" cy="759086"/>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6957407" y="4048401"/>
            <a:ext cx="455261" cy="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6953985" y="4436336"/>
            <a:ext cx="455261" cy="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6971416" y="4792882"/>
            <a:ext cx="455261" cy="0"/>
          </a:xfrm>
          <a:prstGeom prst="line">
            <a:avLst/>
          </a:prstGeom>
        </p:spPr>
        <p:style>
          <a:lnRef idx="2">
            <a:schemeClr val="dk1"/>
          </a:lnRef>
          <a:fillRef idx="0">
            <a:schemeClr val="dk1"/>
          </a:fillRef>
          <a:effectRef idx="1">
            <a:schemeClr val="dk1"/>
          </a:effectRef>
          <a:fontRef idx="minor">
            <a:schemeClr val="tx1"/>
          </a:fontRef>
        </p:style>
      </p:cxnSp>
      <p:sp>
        <p:nvSpPr>
          <p:cNvPr id="179" name="Rectangle 178"/>
          <p:cNvSpPr/>
          <p:nvPr/>
        </p:nvSpPr>
        <p:spPr>
          <a:xfrm>
            <a:off x="7409246" y="3978133"/>
            <a:ext cx="665823"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1" name="TextBox 180"/>
          <p:cNvSpPr txBox="1"/>
          <p:nvPr/>
        </p:nvSpPr>
        <p:spPr>
          <a:xfrm>
            <a:off x="7432501" y="3987549"/>
            <a:ext cx="591463" cy="276999"/>
          </a:xfrm>
          <a:prstGeom prst="rect">
            <a:avLst/>
          </a:prstGeom>
          <a:noFill/>
        </p:spPr>
        <p:txBody>
          <a:bodyPr wrap="square" rtlCol="0">
            <a:spAutoFit/>
          </a:bodyPr>
          <a:lstStyle/>
          <a:p>
            <a:r>
              <a:rPr lang="en-MY" sz="1200" b="1" dirty="0"/>
              <a:t>QTA 1</a:t>
            </a:r>
            <a:endParaRPr lang="en-MY" sz="1200" b="1" dirty="0"/>
          </a:p>
        </p:txBody>
      </p:sp>
      <p:sp>
        <p:nvSpPr>
          <p:cNvPr id="183" name="Rectangle 182"/>
          <p:cNvSpPr/>
          <p:nvPr/>
        </p:nvSpPr>
        <p:spPr>
          <a:xfrm>
            <a:off x="7418392" y="4281460"/>
            <a:ext cx="665821"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5" name="TextBox 184"/>
          <p:cNvSpPr txBox="1"/>
          <p:nvPr/>
        </p:nvSpPr>
        <p:spPr>
          <a:xfrm>
            <a:off x="7455570" y="4303326"/>
            <a:ext cx="591463" cy="276999"/>
          </a:xfrm>
          <a:prstGeom prst="rect">
            <a:avLst/>
          </a:prstGeom>
          <a:noFill/>
        </p:spPr>
        <p:txBody>
          <a:bodyPr wrap="square" rtlCol="0">
            <a:spAutoFit/>
          </a:bodyPr>
          <a:lstStyle/>
          <a:p>
            <a:r>
              <a:rPr lang="en-MY" sz="1200" b="1" dirty="0"/>
              <a:t>QTA 2</a:t>
            </a:r>
            <a:endParaRPr lang="en-MY" sz="1200" b="1" dirty="0"/>
          </a:p>
        </p:txBody>
      </p:sp>
      <p:sp>
        <p:nvSpPr>
          <p:cNvPr id="186" name="Rectangle 185"/>
          <p:cNvSpPr/>
          <p:nvPr/>
        </p:nvSpPr>
        <p:spPr>
          <a:xfrm>
            <a:off x="7418392" y="4611288"/>
            <a:ext cx="66581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7" name="TextBox 186"/>
          <p:cNvSpPr txBox="1"/>
          <p:nvPr/>
        </p:nvSpPr>
        <p:spPr>
          <a:xfrm>
            <a:off x="7381363" y="4611288"/>
            <a:ext cx="809876" cy="276999"/>
          </a:xfrm>
          <a:prstGeom prst="rect">
            <a:avLst/>
          </a:prstGeom>
          <a:noFill/>
        </p:spPr>
        <p:txBody>
          <a:bodyPr wrap="square" rtlCol="0">
            <a:spAutoFit/>
          </a:bodyPr>
          <a:lstStyle/>
          <a:p>
            <a:r>
              <a:rPr lang="en-MY" sz="1200" b="1" dirty="0"/>
              <a:t>TIME UP</a:t>
            </a:r>
            <a:endParaRPr lang="en-MY" sz="1200" b="1" dirty="0"/>
          </a:p>
        </p:txBody>
      </p:sp>
      <p:cxnSp>
        <p:nvCxnSpPr>
          <p:cNvPr id="188" name="Straight Connector 187"/>
          <p:cNvCxnSpPr/>
          <p:nvPr/>
        </p:nvCxnSpPr>
        <p:spPr>
          <a:xfrm>
            <a:off x="8075070" y="4117895"/>
            <a:ext cx="550540" cy="0"/>
          </a:xfrm>
          <a:prstGeom prst="line">
            <a:avLst/>
          </a:prstGeom>
        </p:spPr>
        <p:style>
          <a:lnRef idx="2">
            <a:schemeClr val="dk1"/>
          </a:lnRef>
          <a:fillRef idx="0">
            <a:schemeClr val="dk1"/>
          </a:fillRef>
          <a:effectRef idx="1">
            <a:schemeClr val="dk1"/>
          </a:effectRef>
          <a:fontRef idx="minor">
            <a:schemeClr val="tx1"/>
          </a:fontRef>
        </p:style>
      </p:cxnSp>
      <p:cxnSp>
        <p:nvCxnSpPr>
          <p:cNvPr id="189" name="Straight Connector 188"/>
          <p:cNvCxnSpPr>
            <a:endCxn id="194" idx="1"/>
          </p:cNvCxnSpPr>
          <p:nvPr/>
        </p:nvCxnSpPr>
        <p:spPr>
          <a:xfrm>
            <a:off x="8082438" y="4419959"/>
            <a:ext cx="551207" cy="11581"/>
          </a:xfrm>
          <a:prstGeom prst="line">
            <a:avLst/>
          </a:prstGeom>
        </p:spPr>
        <p:style>
          <a:lnRef idx="2">
            <a:schemeClr val="dk1"/>
          </a:lnRef>
          <a:fillRef idx="0">
            <a:schemeClr val="dk1"/>
          </a:fillRef>
          <a:effectRef idx="1">
            <a:schemeClr val="dk1"/>
          </a:effectRef>
          <a:fontRef idx="minor">
            <a:schemeClr val="tx1"/>
          </a:fontRef>
        </p:style>
      </p:cxnSp>
      <p:cxnSp>
        <p:nvCxnSpPr>
          <p:cNvPr id="190" name="Straight Connector 189"/>
          <p:cNvCxnSpPr/>
          <p:nvPr/>
        </p:nvCxnSpPr>
        <p:spPr>
          <a:xfrm>
            <a:off x="8075069" y="4749787"/>
            <a:ext cx="535803" cy="0"/>
          </a:xfrm>
          <a:prstGeom prst="line">
            <a:avLst/>
          </a:prstGeom>
        </p:spPr>
        <p:style>
          <a:lnRef idx="2">
            <a:schemeClr val="dk1"/>
          </a:lnRef>
          <a:fillRef idx="0">
            <a:schemeClr val="dk1"/>
          </a:fillRef>
          <a:effectRef idx="1">
            <a:schemeClr val="dk1"/>
          </a:effectRef>
          <a:fontRef idx="minor">
            <a:schemeClr val="tx1"/>
          </a:fontRef>
        </p:style>
      </p:cxnSp>
      <p:sp>
        <p:nvSpPr>
          <p:cNvPr id="191" name="TextBox 190"/>
          <p:cNvSpPr txBox="1"/>
          <p:nvPr/>
        </p:nvSpPr>
        <p:spPr>
          <a:xfrm>
            <a:off x="8441327" y="3650923"/>
            <a:ext cx="1061099" cy="276999"/>
          </a:xfrm>
          <a:prstGeom prst="rect">
            <a:avLst/>
          </a:prstGeom>
          <a:noFill/>
        </p:spPr>
        <p:txBody>
          <a:bodyPr wrap="square" rtlCol="0">
            <a:spAutoFit/>
          </a:bodyPr>
          <a:lstStyle/>
          <a:p>
            <a:r>
              <a:rPr lang="en-MY" sz="1200" b="1" dirty="0"/>
              <a:t>Good End (2)</a:t>
            </a:r>
            <a:endParaRPr lang="en-MY" sz="1200" b="1" dirty="0"/>
          </a:p>
        </p:txBody>
      </p:sp>
      <p:sp>
        <p:nvSpPr>
          <p:cNvPr id="193" name="Rectangle 192"/>
          <p:cNvSpPr/>
          <p:nvPr/>
        </p:nvSpPr>
        <p:spPr>
          <a:xfrm>
            <a:off x="8625610" y="4624468"/>
            <a:ext cx="106109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4" name="Rectangle 193"/>
          <p:cNvSpPr/>
          <p:nvPr/>
        </p:nvSpPr>
        <p:spPr>
          <a:xfrm>
            <a:off x="8633645" y="4293040"/>
            <a:ext cx="1061098"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6" name="TextBox 195"/>
          <p:cNvSpPr txBox="1"/>
          <p:nvPr/>
        </p:nvSpPr>
        <p:spPr>
          <a:xfrm>
            <a:off x="8655580" y="4301217"/>
            <a:ext cx="1061099" cy="276999"/>
          </a:xfrm>
          <a:prstGeom prst="rect">
            <a:avLst/>
          </a:prstGeom>
          <a:noFill/>
        </p:spPr>
        <p:txBody>
          <a:bodyPr wrap="square" rtlCol="0">
            <a:spAutoFit/>
          </a:bodyPr>
          <a:lstStyle/>
          <a:p>
            <a:r>
              <a:rPr lang="en-MY" sz="1200" b="1" dirty="0"/>
              <a:t>Good End (1)</a:t>
            </a:r>
            <a:endParaRPr lang="en-MY" sz="1200" b="1" dirty="0"/>
          </a:p>
        </p:txBody>
      </p:sp>
      <p:sp>
        <p:nvSpPr>
          <p:cNvPr id="199" name="Rectangle 198"/>
          <p:cNvSpPr/>
          <p:nvPr/>
        </p:nvSpPr>
        <p:spPr>
          <a:xfrm>
            <a:off x="5652060" y="5189859"/>
            <a:ext cx="58411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201" name="Straight Connector 200"/>
          <p:cNvCxnSpPr/>
          <p:nvPr/>
        </p:nvCxnSpPr>
        <p:spPr>
          <a:xfrm>
            <a:off x="5419010" y="5328358"/>
            <a:ext cx="0" cy="476195"/>
          </a:xfrm>
          <a:prstGeom prst="line">
            <a:avLst/>
          </a:prstGeom>
        </p:spPr>
        <p:style>
          <a:lnRef idx="2">
            <a:schemeClr val="dk1"/>
          </a:lnRef>
          <a:fillRef idx="0">
            <a:schemeClr val="dk1"/>
          </a:fillRef>
          <a:effectRef idx="1">
            <a:schemeClr val="dk1"/>
          </a:effectRef>
          <a:fontRef idx="minor">
            <a:schemeClr val="tx1"/>
          </a:fontRef>
        </p:style>
      </p:cxnSp>
      <p:cxnSp>
        <p:nvCxnSpPr>
          <p:cNvPr id="205" name="Straight Connector 204"/>
          <p:cNvCxnSpPr/>
          <p:nvPr/>
        </p:nvCxnSpPr>
        <p:spPr>
          <a:xfrm>
            <a:off x="5209437" y="5805579"/>
            <a:ext cx="215929" cy="0"/>
          </a:xfrm>
          <a:prstGeom prst="line">
            <a:avLst/>
          </a:prstGeom>
        </p:spPr>
        <p:style>
          <a:lnRef idx="2">
            <a:schemeClr val="dk1"/>
          </a:lnRef>
          <a:fillRef idx="0">
            <a:schemeClr val="dk1"/>
          </a:fillRef>
          <a:effectRef idx="1">
            <a:schemeClr val="dk1"/>
          </a:effectRef>
          <a:fontRef idx="minor">
            <a:schemeClr val="tx1"/>
          </a:fontRef>
        </p:style>
      </p:cxnSp>
      <p:cxnSp>
        <p:nvCxnSpPr>
          <p:cNvPr id="207" name="Straight Connector 206"/>
          <p:cNvCxnSpPr/>
          <p:nvPr/>
        </p:nvCxnSpPr>
        <p:spPr>
          <a:xfrm>
            <a:off x="5425366" y="5328358"/>
            <a:ext cx="215929" cy="0"/>
          </a:xfrm>
          <a:prstGeom prst="line">
            <a:avLst/>
          </a:prstGeom>
        </p:spPr>
        <p:style>
          <a:lnRef idx="2">
            <a:schemeClr val="dk1"/>
          </a:lnRef>
          <a:fillRef idx="0">
            <a:schemeClr val="dk1"/>
          </a:fillRef>
          <a:effectRef idx="1">
            <a:schemeClr val="dk1"/>
          </a:effectRef>
          <a:fontRef idx="minor">
            <a:schemeClr val="tx1"/>
          </a:fontRef>
        </p:style>
      </p:cxnSp>
      <p:sp>
        <p:nvSpPr>
          <p:cNvPr id="211" name="TextBox 210"/>
          <p:cNvSpPr txBox="1"/>
          <p:nvPr/>
        </p:nvSpPr>
        <p:spPr>
          <a:xfrm>
            <a:off x="5621564" y="5176756"/>
            <a:ext cx="645109" cy="276999"/>
          </a:xfrm>
          <a:prstGeom prst="rect">
            <a:avLst/>
          </a:prstGeom>
          <a:noFill/>
        </p:spPr>
        <p:txBody>
          <a:bodyPr wrap="square" rtlCol="0">
            <a:spAutoFit/>
          </a:bodyPr>
          <a:lstStyle/>
          <a:p>
            <a:r>
              <a:rPr lang="en-MY" sz="1200" b="1" dirty="0"/>
              <a:t>+10mp</a:t>
            </a:r>
            <a:endParaRPr lang="en-MY" sz="1200" b="1" dirty="0"/>
          </a:p>
        </p:txBody>
      </p:sp>
      <p:sp>
        <p:nvSpPr>
          <p:cNvPr id="212" name="TextBox 211"/>
          <p:cNvSpPr txBox="1"/>
          <p:nvPr/>
        </p:nvSpPr>
        <p:spPr>
          <a:xfrm>
            <a:off x="5723071" y="3298535"/>
            <a:ext cx="779570" cy="276999"/>
          </a:xfrm>
          <a:prstGeom prst="rect">
            <a:avLst/>
          </a:prstGeom>
          <a:noFill/>
        </p:spPr>
        <p:txBody>
          <a:bodyPr wrap="square" rtlCol="0">
            <a:spAutoFit/>
          </a:bodyPr>
          <a:lstStyle/>
          <a:p>
            <a:r>
              <a:rPr lang="en-MY" sz="1200" b="1" dirty="0"/>
              <a:t>Choice 3</a:t>
            </a:r>
            <a:endParaRPr lang="en-MY" sz="1200" b="1" dirty="0"/>
          </a:p>
        </p:txBody>
      </p:sp>
      <p:cxnSp>
        <p:nvCxnSpPr>
          <p:cNvPr id="213" name="Straight Connector 212"/>
          <p:cNvCxnSpPr/>
          <p:nvPr/>
        </p:nvCxnSpPr>
        <p:spPr>
          <a:xfrm>
            <a:off x="5956449" y="3575536"/>
            <a:ext cx="0" cy="1614323"/>
          </a:xfrm>
          <a:prstGeom prst="line">
            <a:avLst/>
          </a:prstGeom>
        </p:spPr>
        <p:style>
          <a:lnRef idx="2">
            <a:schemeClr val="dk1"/>
          </a:lnRef>
          <a:fillRef idx="0">
            <a:schemeClr val="dk1"/>
          </a:fillRef>
          <a:effectRef idx="1">
            <a:schemeClr val="dk1"/>
          </a:effectRef>
          <a:fontRef idx="minor">
            <a:schemeClr val="tx1"/>
          </a:fontRef>
        </p:style>
      </p:cxnSp>
      <p:sp>
        <p:nvSpPr>
          <p:cNvPr id="216" name="Rectangle 215"/>
          <p:cNvSpPr/>
          <p:nvPr/>
        </p:nvSpPr>
        <p:spPr>
          <a:xfrm>
            <a:off x="7162355" y="5621927"/>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7" name="Rectangle 216"/>
          <p:cNvSpPr/>
          <p:nvPr/>
        </p:nvSpPr>
        <p:spPr>
          <a:xfrm>
            <a:off x="9870318" y="5237060"/>
            <a:ext cx="1013584"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8" name="Rectangle 217"/>
          <p:cNvSpPr/>
          <p:nvPr/>
        </p:nvSpPr>
        <p:spPr>
          <a:xfrm>
            <a:off x="5713304" y="3298536"/>
            <a:ext cx="809876"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248" name="Straight Connector 247"/>
          <p:cNvCxnSpPr/>
          <p:nvPr/>
        </p:nvCxnSpPr>
        <p:spPr>
          <a:xfrm>
            <a:off x="5184817" y="2367855"/>
            <a:ext cx="1" cy="1169944"/>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p:cNvCxnSpPr/>
          <p:nvPr/>
        </p:nvCxnSpPr>
        <p:spPr>
          <a:xfrm>
            <a:off x="6523180" y="3439632"/>
            <a:ext cx="202004" cy="0"/>
          </a:xfrm>
          <a:prstGeom prst="line">
            <a:avLst/>
          </a:prstGeom>
        </p:spPr>
        <p:style>
          <a:lnRef idx="2">
            <a:schemeClr val="dk1"/>
          </a:lnRef>
          <a:fillRef idx="0">
            <a:schemeClr val="dk1"/>
          </a:fillRef>
          <a:effectRef idx="1">
            <a:schemeClr val="dk1"/>
          </a:effectRef>
          <a:fontRef idx="minor">
            <a:schemeClr val="tx1"/>
          </a:fontRef>
        </p:style>
      </p:cxnSp>
      <p:cxnSp>
        <p:nvCxnSpPr>
          <p:cNvPr id="254" name="Straight Connector 253"/>
          <p:cNvCxnSpPr/>
          <p:nvPr/>
        </p:nvCxnSpPr>
        <p:spPr>
          <a:xfrm>
            <a:off x="6725184" y="3090458"/>
            <a:ext cx="0" cy="689359"/>
          </a:xfrm>
          <a:prstGeom prst="line">
            <a:avLst/>
          </a:prstGeom>
        </p:spPr>
        <p:style>
          <a:lnRef idx="2">
            <a:schemeClr val="dk1"/>
          </a:lnRef>
          <a:fillRef idx="0">
            <a:schemeClr val="dk1"/>
          </a:fillRef>
          <a:effectRef idx="1">
            <a:schemeClr val="dk1"/>
          </a:effectRef>
          <a:fontRef idx="minor">
            <a:schemeClr val="tx1"/>
          </a:fontRef>
        </p:style>
      </p:cxnSp>
      <p:cxnSp>
        <p:nvCxnSpPr>
          <p:cNvPr id="255" name="Straight Connector 254"/>
          <p:cNvCxnSpPr>
            <a:endCxn id="145" idx="1"/>
          </p:cNvCxnSpPr>
          <p:nvPr/>
        </p:nvCxnSpPr>
        <p:spPr>
          <a:xfrm>
            <a:off x="6731068" y="3090458"/>
            <a:ext cx="252973" cy="1791"/>
          </a:xfrm>
          <a:prstGeom prst="line">
            <a:avLst/>
          </a:prstGeom>
        </p:spPr>
        <p:style>
          <a:lnRef idx="2">
            <a:schemeClr val="dk1"/>
          </a:lnRef>
          <a:fillRef idx="0">
            <a:schemeClr val="dk1"/>
          </a:fillRef>
          <a:effectRef idx="1">
            <a:schemeClr val="dk1"/>
          </a:effectRef>
          <a:fontRef idx="minor">
            <a:schemeClr val="tx1"/>
          </a:fontRef>
        </p:style>
      </p:cxnSp>
      <p:cxnSp>
        <p:nvCxnSpPr>
          <p:cNvPr id="259" name="Straight Connector 258"/>
          <p:cNvCxnSpPr/>
          <p:nvPr/>
        </p:nvCxnSpPr>
        <p:spPr>
          <a:xfrm>
            <a:off x="6726846" y="3439029"/>
            <a:ext cx="252973" cy="1791"/>
          </a:xfrm>
          <a:prstGeom prst="line">
            <a:avLst/>
          </a:prstGeom>
        </p:spPr>
        <p:style>
          <a:lnRef idx="2">
            <a:schemeClr val="dk1"/>
          </a:lnRef>
          <a:fillRef idx="0">
            <a:schemeClr val="dk1"/>
          </a:fillRef>
          <a:effectRef idx="1">
            <a:schemeClr val="dk1"/>
          </a:effectRef>
          <a:fontRef idx="minor">
            <a:schemeClr val="tx1"/>
          </a:fontRef>
        </p:style>
      </p:cxnSp>
      <p:cxnSp>
        <p:nvCxnSpPr>
          <p:cNvPr id="261" name="Straight Connector 260"/>
          <p:cNvCxnSpPr/>
          <p:nvPr/>
        </p:nvCxnSpPr>
        <p:spPr>
          <a:xfrm>
            <a:off x="6724436" y="3779817"/>
            <a:ext cx="252973" cy="1791"/>
          </a:xfrm>
          <a:prstGeom prst="line">
            <a:avLst/>
          </a:prstGeom>
        </p:spPr>
        <p:style>
          <a:lnRef idx="2">
            <a:schemeClr val="dk1"/>
          </a:lnRef>
          <a:fillRef idx="0">
            <a:schemeClr val="dk1"/>
          </a:fillRef>
          <a:effectRef idx="1">
            <a:schemeClr val="dk1"/>
          </a:effectRef>
          <a:fontRef idx="minor">
            <a:schemeClr val="tx1"/>
          </a:fontRef>
        </p:style>
      </p:cxnSp>
      <p:sp>
        <p:nvSpPr>
          <p:cNvPr id="262" name="TextBox 261"/>
          <p:cNvSpPr txBox="1"/>
          <p:nvPr/>
        </p:nvSpPr>
        <p:spPr>
          <a:xfrm>
            <a:off x="8478579" y="2943591"/>
            <a:ext cx="1061099" cy="276999"/>
          </a:xfrm>
          <a:prstGeom prst="rect">
            <a:avLst/>
          </a:prstGeom>
          <a:noFill/>
        </p:spPr>
        <p:txBody>
          <a:bodyPr wrap="square" rtlCol="0">
            <a:spAutoFit/>
          </a:bodyPr>
          <a:lstStyle/>
          <a:p>
            <a:r>
              <a:rPr lang="en-MY" sz="1200" b="1" dirty="0"/>
              <a:t>Good End (3)</a:t>
            </a:r>
            <a:endParaRPr lang="en-MY" sz="1200" b="1" dirty="0"/>
          </a:p>
        </p:txBody>
      </p:sp>
      <p:cxnSp>
        <p:nvCxnSpPr>
          <p:cNvPr id="263" name="Straight Connector 262"/>
          <p:cNvCxnSpPr/>
          <p:nvPr/>
        </p:nvCxnSpPr>
        <p:spPr>
          <a:xfrm>
            <a:off x="5195260" y="6311530"/>
            <a:ext cx="404939" cy="0"/>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p:cNvCxnSpPr/>
          <p:nvPr/>
        </p:nvCxnSpPr>
        <p:spPr>
          <a:xfrm>
            <a:off x="5600199" y="5787291"/>
            <a:ext cx="0" cy="521583"/>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a:xfrm>
            <a:off x="5592641" y="5787291"/>
            <a:ext cx="215929" cy="0"/>
          </a:xfrm>
          <a:prstGeom prst="line">
            <a:avLst/>
          </a:prstGeom>
        </p:spPr>
        <p:style>
          <a:lnRef idx="2">
            <a:schemeClr val="dk1"/>
          </a:lnRef>
          <a:fillRef idx="0">
            <a:schemeClr val="dk1"/>
          </a:fillRef>
          <a:effectRef idx="1">
            <a:schemeClr val="dk1"/>
          </a:effectRef>
          <a:fontRef idx="minor">
            <a:schemeClr val="tx1"/>
          </a:fontRef>
        </p:style>
      </p:cxnSp>
      <p:sp>
        <p:nvSpPr>
          <p:cNvPr id="269" name="Rectangle 268"/>
          <p:cNvSpPr/>
          <p:nvPr/>
        </p:nvSpPr>
        <p:spPr>
          <a:xfrm>
            <a:off x="5810410" y="5598633"/>
            <a:ext cx="758357"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270" name="Straight Connector 269"/>
          <p:cNvCxnSpPr/>
          <p:nvPr/>
        </p:nvCxnSpPr>
        <p:spPr>
          <a:xfrm>
            <a:off x="5592640" y="6308874"/>
            <a:ext cx="215929" cy="0"/>
          </a:xfrm>
          <a:prstGeom prst="line">
            <a:avLst/>
          </a:prstGeom>
        </p:spPr>
        <p:style>
          <a:lnRef idx="2">
            <a:schemeClr val="dk1"/>
          </a:lnRef>
          <a:fillRef idx="0">
            <a:schemeClr val="dk1"/>
          </a:fillRef>
          <a:effectRef idx="1">
            <a:schemeClr val="dk1"/>
          </a:effectRef>
          <a:fontRef idx="minor">
            <a:schemeClr val="tx1"/>
          </a:fontRef>
        </p:style>
      </p:cxnSp>
      <p:sp>
        <p:nvSpPr>
          <p:cNvPr id="271" name="TextBox 270"/>
          <p:cNvSpPr txBox="1"/>
          <p:nvPr/>
        </p:nvSpPr>
        <p:spPr>
          <a:xfrm>
            <a:off x="5816126" y="6142699"/>
            <a:ext cx="775671" cy="276999"/>
          </a:xfrm>
          <a:prstGeom prst="rect">
            <a:avLst/>
          </a:prstGeom>
          <a:noFill/>
        </p:spPr>
        <p:txBody>
          <a:bodyPr wrap="square" rtlCol="0">
            <a:spAutoFit/>
          </a:bodyPr>
          <a:lstStyle/>
          <a:p>
            <a:r>
              <a:rPr lang="en-MY" sz="1200" b="1" dirty="0"/>
              <a:t>Friend=0</a:t>
            </a:r>
            <a:endParaRPr lang="en-MY" sz="1200" b="1" dirty="0"/>
          </a:p>
        </p:txBody>
      </p:sp>
      <p:sp>
        <p:nvSpPr>
          <p:cNvPr id="272" name="Rectangle 271"/>
          <p:cNvSpPr/>
          <p:nvPr/>
        </p:nvSpPr>
        <p:spPr>
          <a:xfrm>
            <a:off x="5823942" y="6142699"/>
            <a:ext cx="758357"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273" name="Straight Connector 272"/>
          <p:cNvCxnSpPr/>
          <p:nvPr/>
        </p:nvCxnSpPr>
        <p:spPr>
          <a:xfrm>
            <a:off x="6403688" y="4578216"/>
            <a:ext cx="0" cy="1028618"/>
          </a:xfrm>
          <a:prstGeom prst="line">
            <a:avLst/>
          </a:prstGeom>
        </p:spPr>
        <p:style>
          <a:lnRef idx="2">
            <a:schemeClr val="dk1"/>
          </a:lnRef>
          <a:fillRef idx="0">
            <a:schemeClr val="dk1"/>
          </a:fillRef>
          <a:effectRef idx="1">
            <a:schemeClr val="dk1"/>
          </a:effectRef>
          <a:fontRef idx="minor">
            <a:schemeClr val="tx1"/>
          </a:fontRef>
        </p:style>
      </p:cxnSp>
      <p:sp>
        <p:nvSpPr>
          <p:cNvPr id="275" name="Rectangle 274"/>
          <p:cNvSpPr/>
          <p:nvPr/>
        </p:nvSpPr>
        <p:spPr>
          <a:xfrm>
            <a:off x="6072596" y="4297968"/>
            <a:ext cx="770805"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6" name="TextBox 275"/>
          <p:cNvSpPr txBox="1"/>
          <p:nvPr/>
        </p:nvSpPr>
        <p:spPr>
          <a:xfrm>
            <a:off x="6040653" y="4301217"/>
            <a:ext cx="814617" cy="276999"/>
          </a:xfrm>
          <a:prstGeom prst="rect">
            <a:avLst/>
          </a:prstGeom>
          <a:noFill/>
        </p:spPr>
        <p:txBody>
          <a:bodyPr wrap="square" rtlCol="0">
            <a:spAutoFit/>
          </a:bodyPr>
          <a:lstStyle/>
          <a:p>
            <a:r>
              <a:rPr lang="en-MY" sz="1200" b="1" dirty="0"/>
              <a:t>Choice 3</a:t>
            </a:r>
            <a:endParaRPr lang="en-MY" sz="1200" b="1" dirty="0"/>
          </a:p>
        </p:txBody>
      </p:sp>
      <p:cxnSp>
        <p:nvCxnSpPr>
          <p:cNvPr id="277" name="Straight Connector 276"/>
          <p:cNvCxnSpPr>
            <a:stCxn id="276" idx="3"/>
          </p:cNvCxnSpPr>
          <p:nvPr/>
        </p:nvCxnSpPr>
        <p:spPr>
          <a:xfrm>
            <a:off x="6855270" y="4439717"/>
            <a:ext cx="124549" cy="0"/>
          </a:xfrm>
          <a:prstGeom prst="line">
            <a:avLst/>
          </a:prstGeom>
        </p:spPr>
        <p:style>
          <a:lnRef idx="2">
            <a:schemeClr val="dk1"/>
          </a:lnRef>
          <a:fillRef idx="0">
            <a:schemeClr val="dk1"/>
          </a:fillRef>
          <a:effectRef idx="1">
            <a:schemeClr val="dk1"/>
          </a:effectRef>
          <a:fontRef idx="minor">
            <a:schemeClr val="tx1"/>
          </a:fontRef>
        </p:style>
      </p:cxnSp>
      <p:sp>
        <p:nvSpPr>
          <p:cNvPr id="290" name="TextBox 289"/>
          <p:cNvSpPr txBox="1"/>
          <p:nvPr/>
        </p:nvSpPr>
        <p:spPr>
          <a:xfrm>
            <a:off x="8643796" y="3987549"/>
            <a:ext cx="1061099" cy="276999"/>
          </a:xfrm>
          <a:prstGeom prst="rect">
            <a:avLst/>
          </a:prstGeom>
          <a:noFill/>
        </p:spPr>
        <p:txBody>
          <a:bodyPr wrap="square" rtlCol="0">
            <a:spAutoFit/>
          </a:bodyPr>
          <a:lstStyle/>
          <a:p>
            <a:r>
              <a:rPr lang="en-MY" sz="1200" b="1" dirty="0"/>
              <a:t>Good End (4)</a:t>
            </a:r>
            <a:endParaRPr lang="en-MY" sz="1200" b="1" dirty="0"/>
          </a:p>
        </p:txBody>
      </p:sp>
      <p:sp>
        <p:nvSpPr>
          <p:cNvPr id="291" name="TextBox 290"/>
          <p:cNvSpPr txBox="1"/>
          <p:nvPr/>
        </p:nvSpPr>
        <p:spPr>
          <a:xfrm>
            <a:off x="8649732" y="4632644"/>
            <a:ext cx="1061099" cy="276999"/>
          </a:xfrm>
          <a:prstGeom prst="rect">
            <a:avLst/>
          </a:prstGeom>
          <a:noFill/>
        </p:spPr>
        <p:txBody>
          <a:bodyPr wrap="square" rtlCol="0">
            <a:spAutoFit/>
          </a:bodyPr>
          <a:lstStyle/>
          <a:p>
            <a:r>
              <a:rPr lang="en-MY" sz="1200" b="1" dirty="0"/>
              <a:t>Good End (5)</a:t>
            </a:r>
            <a:endParaRPr lang="en-MY" sz="1200" b="1" dirty="0"/>
          </a:p>
        </p:txBody>
      </p:sp>
      <p:cxnSp>
        <p:nvCxnSpPr>
          <p:cNvPr id="292" name="Straight Connector 291"/>
          <p:cNvCxnSpPr/>
          <p:nvPr/>
        </p:nvCxnSpPr>
        <p:spPr>
          <a:xfrm>
            <a:off x="6591797" y="6299010"/>
            <a:ext cx="379619" cy="0"/>
          </a:xfrm>
          <a:prstGeom prst="line">
            <a:avLst/>
          </a:prstGeom>
        </p:spPr>
        <p:style>
          <a:lnRef idx="2">
            <a:schemeClr val="dk1"/>
          </a:lnRef>
          <a:fillRef idx="0">
            <a:schemeClr val="dk1"/>
          </a:fillRef>
          <a:effectRef idx="1">
            <a:schemeClr val="dk1"/>
          </a:effectRef>
          <a:fontRef idx="minor">
            <a:schemeClr val="tx1"/>
          </a:fontRef>
        </p:style>
      </p:cxnSp>
      <p:cxnSp>
        <p:nvCxnSpPr>
          <p:cNvPr id="294" name="Straight Connector 293"/>
          <p:cNvCxnSpPr/>
          <p:nvPr/>
        </p:nvCxnSpPr>
        <p:spPr>
          <a:xfrm>
            <a:off x="6953985" y="5787291"/>
            <a:ext cx="0" cy="501081"/>
          </a:xfrm>
          <a:prstGeom prst="line">
            <a:avLst/>
          </a:prstGeom>
        </p:spPr>
        <p:style>
          <a:lnRef idx="2">
            <a:schemeClr val="dk1"/>
          </a:lnRef>
          <a:fillRef idx="0">
            <a:schemeClr val="dk1"/>
          </a:fillRef>
          <a:effectRef idx="1">
            <a:schemeClr val="dk1"/>
          </a:effectRef>
          <a:fontRef idx="minor">
            <a:schemeClr val="tx1"/>
          </a:fontRef>
        </p:style>
      </p:cxnSp>
      <p:cxnSp>
        <p:nvCxnSpPr>
          <p:cNvPr id="296" name="Straight Connector 295"/>
          <p:cNvCxnSpPr/>
          <p:nvPr/>
        </p:nvCxnSpPr>
        <p:spPr>
          <a:xfrm>
            <a:off x="6953985" y="5787290"/>
            <a:ext cx="215929" cy="0"/>
          </a:xfrm>
          <a:prstGeom prst="line">
            <a:avLst/>
          </a:prstGeom>
        </p:spPr>
        <p:style>
          <a:lnRef idx="2">
            <a:schemeClr val="dk1"/>
          </a:lnRef>
          <a:fillRef idx="0">
            <a:schemeClr val="dk1"/>
          </a:fillRef>
          <a:effectRef idx="1">
            <a:schemeClr val="dk1"/>
          </a:effectRef>
          <a:fontRef idx="minor">
            <a:schemeClr val="tx1"/>
          </a:fontRef>
        </p:style>
      </p:cxnSp>
      <p:sp>
        <p:nvSpPr>
          <p:cNvPr id="297" name="TextBox 296"/>
          <p:cNvSpPr txBox="1"/>
          <p:nvPr/>
        </p:nvSpPr>
        <p:spPr>
          <a:xfrm>
            <a:off x="7173493" y="5612880"/>
            <a:ext cx="814617" cy="276999"/>
          </a:xfrm>
          <a:prstGeom prst="rect">
            <a:avLst/>
          </a:prstGeom>
          <a:noFill/>
        </p:spPr>
        <p:txBody>
          <a:bodyPr wrap="square" rtlCol="0">
            <a:spAutoFit/>
          </a:bodyPr>
          <a:lstStyle/>
          <a:p>
            <a:r>
              <a:rPr lang="en-MY" sz="1200" b="1" dirty="0"/>
              <a:t>Choice 3</a:t>
            </a:r>
            <a:endParaRPr lang="en-MY" sz="1200" b="1" dirty="0"/>
          </a:p>
        </p:txBody>
      </p:sp>
      <p:cxnSp>
        <p:nvCxnSpPr>
          <p:cNvPr id="298" name="Straight Connector 297"/>
          <p:cNvCxnSpPr/>
          <p:nvPr/>
        </p:nvCxnSpPr>
        <p:spPr>
          <a:xfrm>
            <a:off x="7974067" y="5750054"/>
            <a:ext cx="202004" cy="0"/>
          </a:xfrm>
          <a:prstGeom prst="line">
            <a:avLst/>
          </a:prstGeom>
        </p:spPr>
        <p:style>
          <a:lnRef idx="2">
            <a:schemeClr val="dk1"/>
          </a:lnRef>
          <a:fillRef idx="0">
            <a:schemeClr val="dk1"/>
          </a:fillRef>
          <a:effectRef idx="1">
            <a:schemeClr val="dk1"/>
          </a:effectRef>
          <a:fontRef idx="minor">
            <a:schemeClr val="tx1"/>
          </a:fontRef>
        </p:style>
      </p:cxnSp>
      <p:cxnSp>
        <p:nvCxnSpPr>
          <p:cNvPr id="300" name="Straight Connector 299"/>
          <p:cNvCxnSpPr/>
          <p:nvPr/>
        </p:nvCxnSpPr>
        <p:spPr>
          <a:xfrm>
            <a:off x="8175655" y="5369311"/>
            <a:ext cx="0" cy="821498"/>
          </a:xfrm>
          <a:prstGeom prst="line">
            <a:avLst/>
          </a:prstGeom>
        </p:spPr>
        <p:style>
          <a:lnRef idx="2">
            <a:schemeClr val="dk1"/>
          </a:lnRef>
          <a:fillRef idx="0">
            <a:schemeClr val="dk1"/>
          </a:fillRef>
          <a:effectRef idx="1">
            <a:schemeClr val="dk1"/>
          </a:effectRef>
          <a:fontRef idx="minor">
            <a:schemeClr val="tx1"/>
          </a:fontRef>
        </p:style>
      </p:cxnSp>
      <p:cxnSp>
        <p:nvCxnSpPr>
          <p:cNvPr id="301" name="Straight Connector 300"/>
          <p:cNvCxnSpPr>
            <a:endCxn id="304" idx="1"/>
          </p:cNvCxnSpPr>
          <p:nvPr/>
        </p:nvCxnSpPr>
        <p:spPr>
          <a:xfrm>
            <a:off x="8175655" y="5369311"/>
            <a:ext cx="468141" cy="0"/>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p:cNvCxnSpPr/>
          <p:nvPr/>
        </p:nvCxnSpPr>
        <p:spPr>
          <a:xfrm>
            <a:off x="8178383" y="5750054"/>
            <a:ext cx="455261" cy="0"/>
          </a:xfrm>
          <a:prstGeom prst="line">
            <a:avLst/>
          </a:prstGeom>
        </p:spPr>
        <p:style>
          <a:lnRef idx="2">
            <a:schemeClr val="dk1"/>
          </a:lnRef>
          <a:fillRef idx="0">
            <a:schemeClr val="dk1"/>
          </a:fillRef>
          <a:effectRef idx="1">
            <a:schemeClr val="dk1"/>
          </a:effectRef>
          <a:fontRef idx="minor">
            <a:schemeClr val="tx1"/>
          </a:fontRef>
        </p:style>
      </p:cxnSp>
      <p:cxnSp>
        <p:nvCxnSpPr>
          <p:cNvPr id="303" name="Straight Connector 302"/>
          <p:cNvCxnSpPr/>
          <p:nvPr/>
        </p:nvCxnSpPr>
        <p:spPr>
          <a:xfrm>
            <a:off x="8170349" y="6190809"/>
            <a:ext cx="455261" cy="0"/>
          </a:xfrm>
          <a:prstGeom prst="line">
            <a:avLst/>
          </a:prstGeom>
        </p:spPr>
        <p:style>
          <a:lnRef idx="2">
            <a:schemeClr val="dk1"/>
          </a:lnRef>
          <a:fillRef idx="0">
            <a:schemeClr val="dk1"/>
          </a:fillRef>
          <a:effectRef idx="1">
            <a:schemeClr val="dk1"/>
          </a:effectRef>
          <a:fontRef idx="minor">
            <a:schemeClr val="tx1"/>
          </a:fontRef>
        </p:style>
      </p:cxnSp>
      <p:sp>
        <p:nvSpPr>
          <p:cNvPr id="304" name="Rectangle 303"/>
          <p:cNvSpPr/>
          <p:nvPr/>
        </p:nvSpPr>
        <p:spPr>
          <a:xfrm>
            <a:off x="8643796" y="5230811"/>
            <a:ext cx="695583"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5" name="Rectangle 304"/>
          <p:cNvSpPr/>
          <p:nvPr/>
        </p:nvSpPr>
        <p:spPr>
          <a:xfrm>
            <a:off x="8638095" y="5634674"/>
            <a:ext cx="701283"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11" name="Rectangle 310"/>
          <p:cNvSpPr/>
          <p:nvPr/>
        </p:nvSpPr>
        <p:spPr>
          <a:xfrm>
            <a:off x="8618496" y="6048082"/>
            <a:ext cx="701283"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12" name="TextBox 311"/>
          <p:cNvSpPr txBox="1"/>
          <p:nvPr/>
        </p:nvSpPr>
        <p:spPr>
          <a:xfrm>
            <a:off x="8688758" y="5230811"/>
            <a:ext cx="591463" cy="276999"/>
          </a:xfrm>
          <a:prstGeom prst="rect">
            <a:avLst/>
          </a:prstGeom>
          <a:noFill/>
        </p:spPr>
        <p:txBody>
          <a:bodyPr wrap="square" rtlCol="0">
            <a:spAutoFit/>
          </a:bodyPr>
          <a:lstStyle/>
          <a:p>
            <a:r>
              <a:rPr lang="en-MY" sz="1200" b="1" dirty="0"/>
              <a:t>QTA 1</a:t>
            </a:r>
            <a:endParaRPr lang="en-MY" sz="1200" b="1" dirty="0"/>
          </a:p>
        </p:txBody>
      </p:sp>
      <p:cxnSp>
        <p:nvCxnSpPr>
          <p:cNvPr id="313" name="Straight Connector 312"/>
          <p:cNvCxnSpPr/>
          <p:nvPr/>
        </p:nvCxnSpPr>
        <p:spPr>
          <a:xfrm>
            <a:off x="9319779" y="5369310"/>
            <a:ext cx="550540" cy="0"/>
          </a:xfrm>
          <a:prstGeom prst="line">
            <a:avLst/>
          </a:prstGeom>
        </p:spPr>
        <p:style>
          <a:lnRef idx="2">
            <a:schemeClr val="dk1"/>
          </a:lnRef>
          <a:fillRef idx="0">
            <a:schemeClr val="dk1"/>
          </a:fillRef>
          <a:effectRef idx="1">
            <a:schemeClr val="dk1"/>
          </a:effectRef>
          <a:fontRef idx="minor">
            <a:schemeClr val="tx1"/>
          </a:fontRef>
        </p:style>
      </p:cxnSp>
      <p:cxnSp>
        <p:nvCxnSpPr>
          <p:cNvPr id="314" name="Straight Connector 313"/>
          <p:cNvCxnSpPr/>
          <p:nvPr/>
        </p:nvCxnSpPr>
        <p:spPr>
          <a:xfrm>
            <a:off x="9339378" y="5780060"/>
            <a:ext cx="550540" cy="0"/>
          </a:xfrm>
          <a:prstGeom prst="line">
            <a:avLst/>
          </a:prstGeom>
        </p:spPr>
        <p:style>
          <a:lnRef idx="2">
            <a:schemeClr val="dk1"/>
          </a:lnRef>
          <a:fillRef idx="0">
            <a:schemeClr val="dk1"/>
          </a:fillRef>
          <a:effectRef idx="1">
            <a:schemeClr val="dk1"/>
          </a:effectRef>
          <a:fontRef idx="minor">
            <a:schemeClr val="tx1"/>
          </a:fontRef>
        </p:style>
      </p:cxnSp>
      <p:cxnSp>
        <p:nvCxnSpPr>
          <p:cNvPr id="315" name="Straight Connector 314"/>
          <p:cNvCxnSpPr/>
          <p:nvPr/>
        </p:nvCxnSpPr>
        <p:spPr>
          <a:xfrm>
            <a:off x="9319779" y="6173263"/>
            <a:ext cx="550540" cy="0"/>
          </a:xfrm>
          <a:prstGeom prst="line">
            <a:avLst/>
          </a:prstGeom>
        </p:spPr>
        <p:style>
          <a:lnRef idx="2">
            <a:schemeClr val="dk1"/>
          </a:lnRef>
          <a:fillRef idx="0">
            <a:schemeClr val="dk1"/>
          </a:fillRef>
          <a:effectRef idx="1">
            <a:schemeClr val="dk1"/>
          </a:effectRef>
          <a:fontRef idx="minor">
            <a:schemeClr val="tx1"/>
          </a:fontRef>
        </p:style>
      </p:cxnSp>
      <p:sp>
        <p:nvSpPr>
          <p:cNvPr id="316" name="Rectangle 315"/>
          <p:cNvSpPr/>
          <p:nvPr/>
        </p:nvSpPr>
        <p:spPr>
          <a:xfrm>
            <a:off x="9889917" y="5615623"/>
            <a:ext cx="978951"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17" name="Rectangle 316"/>
          <p:cNvSpPr/>
          <p:nvPr/>
        </p:nvSpPr>
        <p:spPr>
          <a:xfrm>
            <a:off x="9870318" y="6011373"/>
            <a:ext cx="978937" cy="2769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18" name="TextBox 317"/>
          <p:cNvSpPr txBox="1"/>
          <p:nvPr/>
        </p:nvSpPr>
        <p:spPr>
          <a:xfrm>
            <a:off x="9852347" y="5622021"/>
            <a:ext cx="1061099" cy="276999"/>
          </a:xfrm>
          <a:prstGeom prst="rect">
            <a:avLst/>
          </a:prstGeom>
          <a:noFill/>
        </p:spPr>
        <p:txBody>
          <a:bodyPr wrap="square" rtlCol="0">
            <a:spAutoFit/>
          </a:bodyPr>
          <a:lstStyle/>
          <a:p>
            <a:r>
              <a:rPr lang="en-MY" sz="1200" b="1" dirty="0"/>
              <a:t>Good End (1)</a:t>
            </a:r>
            <a:endParaRPr lang="en-MY" sz="1200" b="1" dirty="0"/>
          </a:p>
        </p:txBody>
      </p:sp>
      <p:sp>
        <p:nvSpPr>
          <p:cNvPr id="319" name="TextBox 318"/>
          <p:cNvSpPr txBox="1"/>
          <p:nvPr/>
        </p:nvSpPr>
        <p:spPr>
          <a:xfrm>
            <a:off x="9890862" y="6020123"/>
            <a:ext cx="1061099" cy="276999"/>
          </a:xfrm>
          <a:prstGeom prst="rect">
            <a:avLst/>
          </a:prstGeom>
          <a:noFill/>
        </p:spPr>
        <p:txBody>
          <a:bodyPr wrap="square" rtlCol="0">
            <a:spAutoFit/>
          </a:bodyPr>
          <a:lstStyle/>
          <a:p>
            <a:r>
              <a:rPr lang="en-MY" sz="1200" b="1" dirty="0"/>
              <a:t>Bad End (1)</a:t>
            </a:r>
            <a:endParaRPr lang="en-MY" sz="12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6862" y="450388"/>
            <a:ext cx="3319569" cy="523220"/>
          </a:xfrm>
          <a:prstGeom prst="rect">
            <a:avLst/>
          </a:prstGeom>
          <a:noFill/>
        </p:spPr>
        <p:txBody>
          <a:bodyPr wrap="square" rtlCol="0">
            <a:spAutoFit/>
          </a:bodyPr>
          <a:lstStyle/>
          <a:p>
            <a:r>
              <a:rPr lang="zh-CN" altLang="en-US" sz="2800" b="1" u="sng" dirty="0"/>
              <a:t>設定游戲人物名字</a:t>
            </a:r>
            <a:endParaRPr lang="en-MY" sz="2800" b="1" u="sng"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6028" y="952289"/>
            <a:ext cx="9068587" cy="5455323"/>
          </a:xfrm>
          <a:prstGeom prst="rect">
            <a:avLst/>
          </a:prstGeom>
        </p:spPr>
      </p:pic>
      <p:sp>
        <p:nvSpPr>
          <p:cNvPr id="4" name="Oval 3"/>
          <p:cNvSpPr/>
          <p:nvPr/>
        </p:nvSpPr>
        <p:spPr>
          <a:xfrm>
            <a:off x="3759201" y="1234831"/>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Oval 7"/>
          <p:cNvSpPr/>
          <p:nvPr/>
        </p:nvSpPr>
        <p:spPr>
          <a:xfrm>
            <a:off x="4458678" y="5091723"/>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56862" y="450388"/>
            <a:ext cx="3319569" cy="523220"/>
          </a:xfrm>
          <a:prstGeom prst="rect">
            <a:avLst/>
          </a:prstGeom>
          <a:noFill/>
        </p:spPr>
        <p:txBody>
          <a:bodyPr wrap="square" rtlCol="0">
            <a:spAutoFit/>
          </a:bodyPr>
          <a:lstStyle/>
          <a:p>
            <a:r>
              <a:rPr lang="zh-CN" altLang="en-US" sz="2800" b="1" u="sng" dirty="0"/>
              <a:t>設定游戲人物名字</a:t>
            </a:r>
            <a:endParaRPr lang="en-MY" sz="2800" b="1" u="sng"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6246" y="973608"/>
            <a:ext cx="10308078" cy="5377173"/>
          </a:xfrm>
          <a:prstGeom prst="rect">
            <a:avLst/>
          </a:prstGeom>
        </p:spPr>
      </p:pic>
      <p:sp>
        <p:nvSpPr>
          <p:cNvPr id="6" name="Oval 5"/>
          <p:cNvSpPr/>
          <p:nvPr/>
        </p:nvSpPr>
        <p:spPr>
          <a:xfrm>
            <a:off x="820615" y="3429000"/>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Oval 6"/>
          <p:cNvSpPr/>
          <p:nvPr/>
        </p:nvSpPr>
        <p:spPr>
          <a:xfrm>
            <a:off x="3942862" y="3429000"/>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Oval 7"/>
          <p:cNvSpPr/>
          <p:nvPr/>
        </p:nvSpPr>
        <p:spPr>
          <a:xfrm>
            <a:off x="5990285" y="3429000"/>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Oval 8"/>
          <p:cNvSpPr/>
          <p:nvPr/>
        </p:nvSpPr>
        <p:spPr>
          <a:xfrm>
            <a:off x="8698316" y="3429000"/>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Oval 9"/>
          <p:cNvSpPr/>
          <p:nvPr/>
        </p:nvSpPr>
        <p:spPr>
          <a:xfrm>
            <a:off x="1359876" y="3886200"/>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Oval 10"/>
          <p:cNvSpPr/>
          <p:nvPr/>
        </p:nvSpPr>
        <p:spPr>
          <a:xfrm>
            <a:off x="2778368" y="3886200"/>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p:cNvSpPr/>
          <p:nvPr/>
        </p:nvSpPr>
        <p:spPr>
          <a:xfrm>
            <a:off x="820614" y="4661290"/>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Oval 12"/>
          <p:cNvSpPr/>
          <p:nvPr/>
        </p:nvSpPr>
        <p:spPr>
          <a:xfrm>
            <a:off x="6686060" y="4661290"/>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Oval 13"/>
          <p:cNvSpPr/>
          <p:nvPr/>
        </p:nvSpPr>
        <p:spPr>
          <a:xfrm>
            <a:off x="2840891" y="4925537"/>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Oval 14"/>
          <p:cNvSpPr/>
          <p:nvPr/>
        </p:nvSpPr>
        <p:spPr>
          <a:xfrm>
            <a:off x="1899137" y="5705438"/>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 name="Oval 15"/>
          <p:cNvSpPr/>
          <p:nvPr/>
        </p:nvSpPr>
        <p:spPr>
          <a:xfrm>
            <a:off x="5920151" y="5705438"/>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7" name="Oval 16"/>
          <p:cNvSpPr/>
          <p:nvPr/>
        </p:nvSpPr>
        <p:spPr>
          <a:xfrm>
            <a:off x="7225321" y="5705438"/>
            <a:ext cx="539261" cy="2406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9" name="Oval 18"/>
          <p:cNvSpPr/>
          <p:nvPr/>
        </p:nvSpPr>
        <p:spPr>
          <a:xfrm>
            <a:off x="10816494" y="5705436"/>
            <a:ext cx="343462" cy="2406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 name="Oval 19"/>
          <p:cNvSpPr/>
          <p:nvPr/>
        </p:nvSpPr>
        <p:spPr>
          <a:xfrm>
            <a:off x="843855" y="5948561"/>
            <a:ext cx="343462" cy="2406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8031" y="387865"/>
            <a:ext cx="3780676" cy="523220"/>
          </a:xfrm>
          <a:prstGeom prst="rect">
            <a:avLst/>
          </a:prstGeom>
          <a:noFill/>
        </p:spPr>
        <p:txBody>
          <a:bodyPr wrap="square" rtlCol="0">
            <a:spAutoFit/>
          </a:bodyPr>
          <a:lstStyle/>
          <a:p>
            <a:r>
              <a:rPr lang="zh-CN" altLang="en-US" sz="2800" b="1" u="sng" dirty="0"/>
              <a:t>導覽頁：</a:t>
            </a:r>
            <a:endParaRPr lang="en-MY" sz="2800" b="1" u="sng" dirty="0"/>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7282" y="856377"/>
            <a:ext cx="11337436" cy="5429445"/>
          </a:xfrm>
          <a:prstGeom prst="rect">
            <a:avLst/>
          </a:prstGeom>
        </p:spPr>
      </p:pic>
      <p:sp>
        <p:nvSpPr>
          <p:cNvPr id="12" name="Arrow: Left 11"/>
          <p:cNvSpPr/>
          <p:nvPr/>
        </p:nvSpPr>
        <p:spPr>
          <a:xfrm>
            <a:off x="2633785" y="1844431"/>
            <a:ext cx="1086338" cy="25009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0</TotalTime>
  <Words>738</Words>
  <Application>WPS Presentation</Application>
  <PresentationFormat>Widescreen</PresentationFormat>
  <Paragraphs>163</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SimSun</vt:lpstr>
      <vt:lpstr>Wingdings</vt:lpstr>
      <vt:lpstr>Corbel</vt:lpstr>
      <vt:lpstr>Microsoft YaHei</vt:lpstr>
      <vt:lpstr>Arial Unicode MS</vt:lpstr>
      <vt:lpstr>Calibri</vt:lpstr>
      <vt:lpstr>PMingLiU</vt:lpstr>
      <vt:lpstr>Basis</vt:lpstr>
      <vt:lpstr>網頁設計期末報告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網頁設計額期末報告</dc:title>
  <dc:creator>Chronos Albenac</dc:creator>
  <cp:lastModifiedBy>user</cp:lastModifiedBy>
  <cp:revision>31</cp:revision>
  <dcterms:created xsi:type="dcterms:W3CDTF">2021-01-02T05:49:00Z</dcterms:created>
  <dcterms:modified xsi:type="dcterms:W3CDTF">2021-01-04T06:03:53Z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1033-11.2.0.9906</vt:lpwstr>
  </property>
</Properties>
</file>